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  <p:sldMasterId id="2147483673" r:id="rId3"/>
  </p:sldMasterIdLst>
  <p:notesMasterIdLst>
    <p:notesMasterId r:id="rId12"/>
  </p:notesMasterIdLst>
  <p:sldIdLst>
    <p:sldId id="675" r:id="rId4"/>
    <p:sldId id="258" r:id="rId5"/>
    <p:sldId id="353" r:id="rId6"/>
    <p:sldId id="264" r:id="rId7"/>
    <p:sldId id="673" r:id="rId8"/>
    <p:sldId id="674" r:id="rId9"/>
    <p:sldId id="676" r:id="rId10"/>
    <p:sldId id="257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alanquin Dark" panose="020B0604020202020204" charset="0"/>
      <p:regular r:id="rId17"/>
      <p:bold r:id="rId18"/>
    </p:embeddedFont>
    <p:embeddedFont>
      <p:font typeface="Palanquin Dark Medium" panose="020B0604020202020204" charset="0"/>
      <p:regular r:id="rId19"/>
      <p:bold r:id="rId20"/>
      <p:italic r:id="rId21"/>
      <p:boldItalic r:id="rId22"/>
    </p:embeddedFont>
    <p:embeddedFont>
      <p:font typeface="Segoe UI Emoji" panose="020B0502040204020203" pitchFamily="34" charset="0"/>
      <p:regular r:id="rId23"/>
    </p:embeddedFont>
    <p:embeddedFont>
      <p:font typeface="Trebuchet MS" panose="020B0603020202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 r" initials="Ar" lastIdx="3" clrIdx="0">
    <p:extLst>
      <p:ext uri="{19B8F6BF-5375-455C-9EA6-DF929625EA0E}">
        <p15:presenceInfo xmlns:p15="http://schemas.microsoft.com/office/powerpoint/2012/main" userId="45b3a71fe26b3e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88"/>
    <a:srgbClr val="C9DAF8"/>
    <a:srgbClr val="DCF1FE"/>
    <a:srgbClr val="E5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94686"/>
  </p:normalViewPr>
  <p:slideViewPr>
    <p:cSldViewPr snapToGrid="0">
      <p:cViewPr varScale="1">
        <p:scale>
          <a:sx n="84" d="100"/>
          <a:sy n="84" d="100"/>
        </p:scale>
        <p:origin x="92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acbook\Downloads\fin%20model%20(5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840" b="1" i="0" u="none" strike="noStrike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>
                <a:solidFill>
                  <a:schemeClr val="tx1"/>
                </a:solidFill>
              </a:rPr>
              <a:t>Расходная часть</a:t>
            </a:r>
            <a:endParaRPr lang="en-GB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40" b="1" i="0" u="none" strike="noStrike" kern="1200" cap="all" spc="5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238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ABD-42DB-B091-FDFEBABE686F}"/>
              </c:ext>
            </c:extLst>
          </c:dPt>
          <c:dPt>
            <c:idx val="1"/>
            <c:bubble3D val="0"/>
            <c:spPr>
              <a:solidFill>
                <a:schemeClr val="accent1">
                  <a:shade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ABD-42DB-B091-FDFEBABE686F}"/>
              </c:ext>
            </c:extLst>
          </c:dPt>
          <c:dPt>
            <c:idx val="2"/>
            <c:bubble3D val="0"/>
            <c:spPr>
              <a:solidFill>
                <a:schemeClr val="accent1">
                  <a:shade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ABD-42DB-B091-FDFEBABE686F}"/>
              </c:ext>
            </c:extLst>
          </c:dPt>
          <c:dPt>
            <c:idx val="3"/>
            <c:bubble3D val="0"/>
            <c:spPr>
              <a:solidFill>
                <a:srgbClr val="002DC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ABD-42DB-B091-FDFEBABE686F}"/>
              </c:ext>
            </c:extLst>
          </c:dPt>
          <c:dPt>
            <c:idx val="4"/>
            <c:bubble3D val="0"/>
            <c:spPr>
              <a:solidFill>
                <a:srgbClr val="1A7DD9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8ABD-42DB-B091-FDFEBABE686F}"/>
              </c:ext>
            </c:extLst>
          </c:dPt>
          <c:dPt>
            <c:idx val="5"/>
            <c:bubble3D val="0"/>
            <c:spPr>
              <a:solidFill>
                <a:schemeClr val="accent1">
                  <a:tint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8ABD-42DB-B091-FDFEBABE686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fin_model!$B$5:$B$10</c:f>
              <c:strCache>
                <c:ptCount val="6"/>
                <c:pt idx="0">
                  <c:v>Лояльность</c:v>
                </c:pt>
                <c:pt idx="1">
                  <c:v>Прочиее  расходы</c:v>
                </c:pt>
                <c:pt idx="2">
                  <c:v>Комиссионные расходы</c:v>
                </c:pt>
                <c:pt idx="3">
                  <c:v>Трансфенрный расход</c:v>
                </c:pt>
                <c:pt idx="4">
                  <c:v>Маркетинг</c:v>
                </c:pt>
                <c:pt idx="5">
                  <c:v>Приложение</c:v>
                </c:pt>
              </c:strCache>
            </c:strRef>
          </c:cat>
          <c:val>
            <c:numRef>
              <c:f>fin_model!$C$5:$C$10</c:f>
              <c:numCache>
                <c:formatCode>General</c:formatCode>
                <c:ptCount val="6"/>
                <c:pt idx="0" formatCode="0">
                  <c:v>9916193.7000000011</c:v>
                </c:pt>
                <c:pt idx="1">
                  <c:v>28503</c:v>
                </c:pt>
                <c:pt idx="2">
                  <c:v>85509</c:v>
                </c:pt>
                <c:pt idx="3">
                  <c:v>19952100.000000019</c:v>
                </c:pt>
                <c:pt idx="4" formatCode="#,##0">
                  <c:v>20531500</c:v>
                </c:pt>
                <c:pt idx="5">
                  <c:v>5000000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ABD-42DB-B091-FDFEBABE686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322543759133735"/>
          <c:y val="0.11620370370370373"/>
          <c:w val="0.75393333931460638"/>
          <c:h val="0.21457677165354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0T01:01:39.54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gnorePressure" value="1"/>
      <inkml:brushProperty name="inkEffects" value="galaxy"/>
      <inkml:brushProperty name="anchorX" value="-2440.97192"/>
      <inkml:brushProperty name="anchorY" value="-39141.03906"/>
      <inkml:brushProperty name="scaleFactor" value="0.5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0T01:01:43.17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gnorePressure" value="1"/>
      <inkml:brushProperty name="inkEffects" value="galaxy"/>
      <inkml:brushProperty name="anchorX" value="-3287.63916"/>
      <inkml:brushProperty name="anchorY" value="-39987.70703"/>
      <inkml:brushProperty name="scaleFactor" value="0.5"/>
    </inkml:brush>
  </inkml:definitions>
  <inkml:trace contextRef="#ctx0" brushRef="#br0">1 0,'0'0,"0"8,0 10,0 6,0 4,0 2,0 2,0-2,0-1,0-2,0 0,0 0,0-2,0-4,0 7,0-2,0 2,0 6,0 0,0 0,0 0,0-2,0 0,0 1,0 5,0-3,0 5,0 3,0 3,0 7,0-2,0 7,0 6,0-1,0 5,0 0,0-2,0-5,0-2,0-2,0-3,0 2,0 0,0 4,0 4,0 0,0-4,0 3,0-6,0-2,0-5,0 1,0-3,0-1,0 4,0-1,0 3,0 1,0 1,0 4,0 1,0 4,0-3,0 1,0-3,0 4,0-5,0 1,0-3,0-4,0 1,0-4,0-3,0-3,0-1,0-1,0-3,0 7,0 1,0 6,0 0,0-1,0 5,0-5,0 4,0 0,0 7,0 7,0 10,0 4,0 4,0 5,0 3,0-3,0-7,0-10,0-5,0-3,0-3,0-8,0-13,0-14,0-14,0-15,0 0,0 0,0 0,0 0,0 1,0-1,0 0,0 0,0 0,0 0,0 0,0 1,0-1,0 0,0 0,0 0,0 0,0 0,0 0,0 0,0 1,0-1,0 0,0 0,0 0,0 0,0 0,0 0,0 0,0 0,0 0,0 0,0 0,0 0,0 0,0 0,0 0,0 0,0 0,0 0,0 0,0 0,0 0,0 0,0 0,0 0,0 0,0 0,0 0,0 0,0 0,0 0,0 0,0 0,0 0,0 0,0-6,0-6,0 0,0-2,0 3,0 2,0 4,0-2,0-1,0 2,0-2,0-1,0-2,0 1,0 0,0 11,0-1,0-1,0 1,0 0,0 0,0 0,0 0,0 0,0 0,0 0,0 0,0 0,0 0,0 0,0 0,0 0,0 0,0 0,0 0,0 0,0 0,0 0,0 0,0 0,0 0,0 0,0 26,0 20,0 23,0 21,0 16,0 3,0-2,0 0,0-6,0-10,0-7,0 3,0-4,0 0,0 9,0 7,0 7,0 8,0 8,0-2,0 1,0-11,0-2,0-14,0 1,0-5,0-12,0-2,0-5,0-3,0-5,0-1,0-4,0-4,0 1,0 1,0 3,0-1,0-1,0 1,0-4,0-3,0 0,0 2,0 6,0-1,0 6,0-2,0 2,0-1,0 6,0 6,0 11,0 12,0 4,0 5,0 10,0-4,0-4,0-3,0-5,0-15,0-4,0-10,0-4,0-8,0-5,0 6,0-3,0 6,0 15,0 14,0-6,0-16,0-20,0-18,0-17,0-15,0-1,0 0,0 0,0 0,0 0,0 1,0-1,0 0,0 0,0 0,0 0,0 0,0 0,0 0,0 0,0 0,0 0,0 0,0 0,0 0,0 0,0 0,0 0,0 0,0 1,0-1,0 0,0 0,0 0,0 0,0 0,0 0,0 0,0 0,0 0,0 0,0 0,0 0,0 0,0 0,0 0,0 0,0 0,0 0,0 0,0 0,0 0,0 0,0 0,0 0,0-1,0 1,0 0,0 0,0 0,0 0,0 0,0 0,0 0,0 0,0-8,0-2,0-4,0-1,0 3,0-1,0 1,0 2,0 0,0 2,0 0,0-2,0 12,0-2,0-1,0 1,0 0,0 0,0 0,0 0,0 0,0 0,0 0,0 0,0 0,0 0,0 0,0 0,0 0,0 0,0 0,0 0,0 0,0 0,0 0,0 0,0 0,0 0,0 0,0 0,0 0,0 0,0 0,0 0,0 0,0 0,0 0,0 0,0 0,0 1,0-1,0 0,0 0,0 0,0 0,0 0,0 0,0 0,0 0,0 0,0 1,0-1,0 0,0 0,0 0,0 0,0 0,0 0,0 1,0 38,0 30,0 24,0 21,0 9,0-1,0-3,0-2,0-13,0-8,0-3,0-9,0 7,0-7,0-8,0-2,0-1,0-4,0-2,0-4,0 0,0-5,0-4,0-7,0-2,0-3,0-4,0 3,0 0,0-1,0-3,0 0,0-1,0-3,0 0,0-3,0 0,0-1,0-1,0 1,0-4,0-2,0-1,0 2,0-2,0 4,0 1,0 1,0 4,0 1,0 3,0-2,0 1,0 0,0 5,0-1,0 2,0-2,0-3,0-2,0-5,0-4,0-5,0-3,0-1,0-2,0 0,0-1,0 1,0 0,0-1,0 2,0 2,0 3,0 6,0 12,0 4,0 7,0-5,0 0,0-4,0-3,0-7,0-4,0-5,0-7,0-4,0-5,0-6,0-4,0-2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01:01:44.5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440.97192"/>
      <inkml:brushProperty name="anchorY" value="-58831.76172"/>
      <inkml:brushProperty name="scaleFactor" value="0.5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c40c85fee_8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c40c85fee_8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74590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c40c85fee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22c40c85fee_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94944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62657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c40c85fee_8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c40c85fee_8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98075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>
          <a:xfrm>
            <a:off x="2590814" y="3669280"/>
            <a:ext cx="570779" cy="57077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>
          <a:xfrm>
            <a:off x="2014685" y="2594386"/>
            <a:ext cx="570779" cy="57077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>
          <a:xfrm>
            <a:off x="2585464" y="1444629"/>
            <a:ext cx="570779" cy="57077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>
          <a:xfrm>
            <a:off x="6429515" y="2594873"/>
            <a:ext cx="570779" cy="57077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>
          <a:xfrm>
            <a:off x="5793586" y="1445114"/>
            <a:ext cx="570779" cy="57077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>
          <a:xfrm>
            <a:off x="5798935" y="3669766"/>
            <a:ext cx="570779" cy="57077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517345" y="1444626"/>
            <a:ext cx="1821360" cy="5273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817"/>
            </a:lvl1pPr>
            <a:lvl2pPr marL="421341" indent="-79001">
              <a:buFontTx/>
              <a:defRPr sz="817"/>
            </a:lvl2pPr>
            <a:lvl3pPr marL="778046" indent="-93366">
              <a:buFontTx/>
              <a:defRPr sz="817"/>
            </a:lvl3pPr>
            <a:lvl4pPr marL="1133264" indent="-106243">
              <a:buFontTx/>
              <a:defRPr sz="817"/>
            </a:lvl4pPr>
            <a:lvl5pPr marL="1475604" indent="-106243">
              <a:buFontTx/>
              <a:defRPr sz="817"/>
            </a:lvl5pPr>
          </a:lstStyle>
          <a:p>
            <a:r>
              <a:t>Разнообразный и богатый опыт рамки  и место обучения кадров позволяет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7134372" y="2572816"/>
            <a:ext cx="1656773" cy="678925"/>
          </a:xfrm>
          <a:prstGeom prst="rect">
            <a:avLst/>
          </a:prstGeom>
        </p:spPr>
        <p:txBody>
          <a:bodyPr>
            <a:noAutofit/>
          </a:bodyPr>
          <a:lstStyle>
            <a:lvl1pPr marL="0" marR="2306" indent="5767" defTabSz="207366">
              <a:lnSpc>
                <a:spcPct val="132000"/>
              </a:lnSpc>
              <a:spcBef>
                <a:spcPts val="272"/>
              </a:spcBef>
              <a:buSzTx/>
              <a:buFontTx/>
              <a:buNone/>
              <a:defRPr sz="772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выполнить важные задания по разработке</a:t>
            </a:r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6517345" y="3669157"/>
            <a:ext cx="1821360" cy="527330"/>
          </a:xfrm>
          <a:prstGeom prst="rect">
            <a:avLst/>
          </a:prstGeom>
        </p:spPr>
        <p:txBody>
          <a:bodyPr>
            <a:noAutofit/>
          </a:bodyPr>
          <a:lstStyle>
            <a:lvl1pPr marL="0" marR="2306" indent="5767" defTabSz="207366">
              <a:lnSpc>
                <a:spcPct val="132000"/>
              </a:lnSpc>
              <a:spcBef>
                <a:spcPts val="272"/>
              </a:spcBef>
              <a:buSzTx/>
              <a:buFontTx/>
              <a:buNone/>
              <a:defRPr sz="772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519546" y="1444626"/>
            <a:ext cx="1912930" cy="568612"/>
          </a:xfrm>
          <a:prstGeom prst="rect">
            <a:avLst/>
          </a:prstGeom>
        </p:spPr>
        <p:txBody>
          <a:bodyPr>
            <a:noAutofit/>
          </a:bodyPr>
          <a:lstStyle>
            <a:lvl1pPr marL="0" marR="2306" indent="167822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772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239247" y="2595468"/>
            <a:ext cx="1641358" cy="568612"/>
          </a:xfrm>
          <a:prstGeom prst="rect">
            <a:avLst/>
          </a:prstGeom>
        </p:spPr>
        <p:txBody>
          <a:bodyPr>
            <a:noAutofit/>
          </a:bodyPr>
          <a:lstStyle>
            <a:lvl1pPr marL="0" marR="2306" indent="167822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772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и место обучения кадров позволяет</a:t>
            </a:r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519546" y="3669190"/>
            <a:ext cx="1912930" cy="568612"/>
          </a:xfrm>
          <a:prstGeom prst="rect">
            <a:avLst/>
          </a:prstGeom>
        </p:spPr>
        <p:txBody>
          <a:bodyPr>
            <a:noAutofit/>
          </a:bodyPr>
          <a:lstStyle>
            <a:lvl1pPr marL="0" marR="2306" indent="167822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772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629742" y="296483"/>
            <a:ext cx="7900404" cy="516002"/>
          </a:xfrm>
          <a:prstGeom prst="rect">
            <a:avLst/>
          </a:prstGeom>
        </p:spPr>
        <p:txBody>
          <a:bodyPr/>
          <a:lstStyle>
            <a:lvl1pPr indent="10958" algn="ctr">
              <a:lnSpc>
                <a:spcPct val="100000"/>
              </a:lnSpc>
              <a:spcBef>
                <a:spcPts val="45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17" name="Номер слайда">
            <a:extLst>
              <a:ext uri="{FF2B5EF4-FFF2-40B4-BE49-F238E27FC236}">
                <a16:creationId xmlns:a16="http://schemas.microsoft.com/office/drawing/2014/main" id="{5CCFECB6-EA7B-FC4E-89E0-17EBFCDA3C6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7750751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Номер слайда">
            <a:extLst>
              <a:ext uri="{FF2B5EF4-FFF2-40B4-BE49-F238E27FC236}">
                <a16:creationId xmlns:a16="http://schemas.microsoft.com/office/drawing/2014/main" id="{EBE5891B-C7E3-CC44-AC91-C96D26610B1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132490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877737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3"/>
          <p:cNvSpPr/>
          <p:nvPr/>
        </p:nvSpPr>
        <p:spPr>
          <a:xfrm>
            <a:off x="0" y="0"/>
            <a:ext cx="2027544" cy="5143500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20738" rIns="20738"/>
          <a:lstStyle/>
          <a:p>
            <a:endParaRPr sz="371" dirty="0"/>
          </a:p>
        </p:txBody>
      </p:sp>
      <p:sp>
        <p:nvSpPr>
          <p:cNvPr id="12" name="Номер слайда">
            <a:extLst>
              <a:ext uri="{FF2B5EF4-FFF2-40B4-BE49-F238E27FC236}">
                <a16:creationId xmlns:a16="http://schemas.microsoft.com/office/drawing/2014/main" id="{A9EFA73E-F811-1E44-940D-0BEAF2C0FEE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D8C07B-CFB0-344E-A9E7-E900C08405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481" y="169879"/>
            <a:ext cx="1247263" cy="116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1647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4624001" y="-6324"/>
            <a:ext cx="4520000" cy="4577500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54BC465E-CC8D-7C4B-B97D-D6A9885C9B9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0B6931-0A67-004C-AC7C-519E130C00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803" y="189735"/>
            <a:ext cx="2511435" cy="8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718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16429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EF443810-E74B-7447-8E3B-E46D76E3CC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0800000" flipH="1" flipV="1">
            <a:off x="5335260" y="430752"/>
            <a:ext cx="3808740" cy="4712749"/>
          </a:xfrm>
          <a:prstGeom prst="snipRoundRect">
            <a:avLst>
              <a:gd name="adj1" fmla="val 19687"/>
              <a:gd name="adj2" fmla="val 0"/>
            </a:avLst>
          </a:prstGeom>
          <a:solidFill>
            <a:schemeClr val="accent4"/>
          </a:solid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855718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897669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" y="5305"/>
            <a:ext cx="6281449" cy="5132891"/>
          </a:xfrm>
          <a:prstGeom prst="rect">
            <a:avLst/>
          </a:prstGeom>
        </p:spPr>
      </p:pic>
      <p:sp>
        <p:nvSpPr>
          <p:cNvPr id="6" name="Прямоугольник с двумя скругленными соседними углами 1">
            <a:extLst>
              <a:ext uri="{FF2B5EF4-FFF2-40B4-BE49-F238E27FC236}">
                <a16:creationId xmlns:a16="http://schemas.microsoft.com/office/drawing/2014/main" id="{4FEFC18F-C7F0-FB41-B65D-512999B8F2E0}"/>
              </a:ext>
            </a:extLst>
          </p:cNvPr>
          <p:cNvSpPr/>
          <p:nvPr userDrawn="1"/>
        </p:nvSpPr>
        <p:spPr>
          <a:xfrm rot="16200000">
            <a:off x="4207982" y="2489258"/>
            <a:ext cx="5151374" cy="170281"/>
          </a:xfrm>
          <a:custGeom>
            <a:avLst/>
            <a:gdLst>
              <a:gd name="connsiteX0" fmla="*/ 5295014 w 11160124"/>
              <a:gd name="connsiteY0" fmla="*/ 0 h 10590028"/>
              <a:gd name="connsiteX1" fmla="*/ 5865110 w 11160124"/>
              <a:gd name="connsiteY1" fmla="*/ 0 h 10590028"/>
              <a:gd name="connsiteX2" fmla="*/ 11160124 w 11160124"/>
              <a:gd name="connsiteY2" fmla="*/ 5295014 h 10590028"/>
              <a:gd name="connsiteX3" fmla="*/ 11160124 w 11160124"/>
              <a:gd name="connsiteY3" fmla="*/ 10590028 h 10590028"/>
              <a:gd name="connsiteX4" fmla="*/ 11160124 w 11160124"/>
              <a:gd name="connsiteY4" fmla="*/ 10590028 h 10590028"/>
              <a:gd name="connsiteX5" fmla="*/ 0 w 11160124"/>
              <a:gd name="connsiteY5" fmla="*/ 10590028 h 10590028"/>
              <a:gd name="connsiteX6" fmla="*/ 0 w 11160124"/>
              <a:gd name="connsiteY6" fmla="*/ 10590028 h 10590028"/>
              <a:gd name="connsiteX7" fmla="*/ 0 w 11160124"/>
              <a:gd name="connsiteY7" fmla="*/ 5295014 h 10590028"/>
              <a:gd name="connsiteX8" fmla="*/ 5295014 w 11160124"/>
              <a:gd name="connsiteY8" fmla="*/ 0 h 10590028"/>
              <a:gd name="connsiteX0" fmla="*/ 5295014 w 11160124"/>
              <a:gd name="connsiteY0" fmla="*/ 7761 h 10597789"/>
              <a:gd name="connsiteX1" fmla="*/ 5865110 w 11160124"/>
              <a:gd name="connsiteY1" fmla="*/ 7761 h 10597789"/>
              <a:gd name="connsiteX2" fmla="*/ 11160124 w 11160124"/>
              <a:gd name="connsiteY2" fmla="*/ 2644635 h 10597789"/>
              <a:gd name="connsiteX3" fmla="*/ 11160124 w 11160124"/>
              <a:gd name="connsiteY3" fmla="*/ 10597789 h 10597789"/>
              <a:gd name="connsiteX4" fmla="*/ 11160124 w 11160124"/>
              <a:gd name="connsiteY4" fmla="*/ 10597789 h 10597789"/>
              <a:gd name="connsiteX5" fmla="*/ 0 w 11160124"/>
              <a:gd name="connsiteY5" fmla="*/ 10597789 h 10597789"/>
              <a:gd name="connsiteX6" fmla="*/ 0 w 11160124"/>
              <a:gd name="connsiteY6" fmla="*/ 10597789 h 10597789"/>
              <a:gd name="connsiteX7" fmla="*/ 0 w 11160124"/>
              <a:gd name="connsiteY7" fmla="*/ 5302775 h 10597789"/>
              <a:gd name="connsiteX8" fmla="*/ 5295014 w 11160124"/>
              <a:gd name="connsiteY8" fmla="*/ 7761 h 10597789"/>
              <a:gd name="connsiteX0" fmla="*/ 5295014 w 11160124"/>
              <a:gd name="connsiteY0" fmla="*/ 0 h 10590028"/>
              <a:gd name="connsiteX1" fmla="*/ 5865110 w 11160124"/>
              <a:gd name="connsiteY1" fmla="*/ 0 h 10590028"/>
              <a:gd name="connsiteX2" fmla="*/ 11160124 w 11160124"/>
              <a:gd name="connsiteY2" fmla="*/ 2636874 h 10590028"/>
              <a:gd name="connsiteX3" fmla="*/ 11160124 w 11160124"/>
              <a:gd name="connsiteY3" fmla="*/ 10590028 h 10590028"/>
              <a:gd name="connsiteX4" fmla="*/ 11160124 w 11160124"/>
              <a:gd name="connsiteY4" fmla="*/ 10590028 h 10590028"/>
              <a:gd name="connsiteX5" fmla="*/ 0 w 11160124"/>
              <a:gd name="connsiteY5" fmla="*/ 10590028 h 10590028"/>
              <a:gd name="connsiteX6" fmla="*/ 0 w 11160124"/>
              <a:gd name="connsiteY6" fmla="*/ 10590028 h 10590028"/>
              <a:gd name="connsiteX7" fmla="*/ 0 w 11160124"/>
              <a:gd name="connsiteY7" fmla="*/ 5295014 h 10590028"/>
              <a:gd name="connsiteX8" fmla="*/ 5295014 w 11160124"/>
              <a:gd name="connsiteY8" fmla="*/ 0 h 10590028"/>
              <a:gd name="connsiteX0" fmla="*/ 5401339 w 11266449"/>
              <a:gd name="connsiteY0" fmla="*/ 1039 h 10591067"/>
              <a:gd name="connsiteX1" fmla="*/ 5971435 w 11266449"/>
              <a:gd name="connsiteY1" fmla="*/ 1039 h 10591067"/>
              <a:gd name="connsiteX2" fmla="*/ 11266449 w 11266449"/>
              <a:gd name="connsiteY2" fmla="*/ 2637913 h 10591067"/>
              <a:gd name="connsiteX3" fmla="*/ 11266449 w 11266449"/>
              <a:gd name="connsiteY3" fmla="*/ 10591067 h 10591067"/>
              <a:gd name="connsiteX4" fmla="*/ 11266449 w 11266449"/>
              <a:gd name="connsiteY4" fmla="*/ 10591067 h 10591067"/>
              <a:gd name="connsiteX5" fmla="*/ 106325 w 11266449"/>
              <a:gd name="connsiteY5" fmla="*/ 10591067 h 10591067"/>
              <a:gd name="connsiteX6" fmla="*/ 106325 w 11266449"/>
              <a:gd name="connsiteY6" fmla="*/ 10591067 h 10591067"/>
              <a:gd name="connsiteX7" fmla="*/ 0 w 11266449"/>
              <a:gd name="connsiteY7" fmla="*/ 2786769 h 10591067"/>
              <a:gd name="connsiteX8" fmla="*/ 5401339 w 11266449"/>
              <a:gd name="connsiteY8" fmla="*/ 1039 h 10591067"/>
              <a:gd name="connsiteX0" fmla="*/ 5401339 w 11266449"/>
              <a:gd name="connsiteY0" fmla="*/ 0 h 10590028"/>
              <a:gd name="connsiteX1" fmla="*/ 5971435 w 11266449"/>
              <a:gd name="connsiteY1" fmla="*/ 0 h 10590028"/>
              <a:gd name="connsiteX2" fmla="*/ 11266449 w 11266449"/>
              <a:gd name="connsiteY2" fmla="*/ 2636874 h 10590028"/>
              <a:gd name="connsiteX3" fmla="*/ 11266449 w 11266449"/>
              <a:gd name="connsiteY3" fmla="*/ 10590028 h 10590028"/>
              <a:gd name="connsiteX4" fmla="*/ 11266449 w 11266449"/>
              <a:gd name="connsiteY4" fmla="*/ 10590028 h 10590028"/>
              <a:gd name="connsiteX5" fmla="*/ 106325 w 11266449"/>
              <a:gd name="connsiteY5" fmla="*/ 10590028 h 10590028"/>
              <a:gd name="connsiteX6" fmla="*/ 106325 w 11266449"/>
              <a:gd name="connsiteY6" fmla="*/ 10590028 h 10590028"/>
              <a:gd name="connsiteX7" fmla="*/ 0 w 11266449"/>
              <a:gd name="connsiteY7" fmla="*/ 2785730 h 10590028"/>
              <a:gd name="connsiteX8" fmla="*/ 5401339 w 11266449"/>
              <a:gd name="connsiteY8" fmla="*/ 0 h 10590028"/>
              <a:gd name="connsiteX0" fmla="*/ 5337544 w 11202654"/>
              <a:gd name="connsiteY0" fmla="*/ 0 h 10590028"/>
              <a:gd name="connsiteX1" fmla="*/ 5907640 w 11202654"/>
              <a:gd name="connsiteY1" fmla="*/ 0 h 10590028"/>
              <a:gd name="connsiteX2" fmla="*/ 11202654 w 11202654"/>
              <a:gd name="connsiteY2" fmla="*/ 2636874 h 10590028"/>
              <a:gd name="connsiteX3" fmla="*/ 11202654 w 11202654"/>
              <a:gd name="connsiteY3" fmla="*/ 10590028 h 10590028"/>
              <a:gd name="connsiteX4" fmla="*/ 11202654 w 11202654"/>
              <a:gd name="connsiteY4" fmla="*/ 10590028 h 10590028"/>
              <a:gd name="connsiteX5" fmla="*/ 42530 w 11202654"/>
              <a:gd name="connsiteY5" fmla="*/ 10590028 h 10590028"/>
              <a:gd name="connsiteX6" fmla="*/ 42530 w 11202654"/>
              <a:gd name="connsiteY6" fmla="*/ 10590028 h 10590028"/>
              <a:gd name="connsiteX7" fmla="*/ 0 w 11202654"/>
              <a:gd name="connsiteY7" fmla="*/ 2764467 h 10590028"/>
              <a:gd name="connsiteX8" fmla="*/ 5337544 w 11202654"/>
              <a:gd name="connsiteY8" fmla="*/ 0 h 10590028"/>
              <a:gd name="connsiteX0" fmla="*/ 5337544 w 11202654"/>
              <a:gd name="connsiteY0" fmla="*/ 0 h 10590028"/>
              <a:gd name="connsiteX1" fmla="*/ 5907640 w 11202654"/>
              <a:gd name="connsiteY1" fmla="*/ 0 h 10590028"/>
              <a:gd name="connsiteX2" fmla="*/ 11202654 w 11202654"/>
              <a:gd name="connsiteY2" fmla="*/ 2794036 h 10590028"/>
              <a:gd name="connsiteX3" fmla="*/ 11202654 w 11202654"/>
              <a:gd name="connsiteY3" fmla="*/ 10590028 h 10590028"/>
              <a:gd name="connsiteX4" fmla="*/ 11202654 w 11202654"/>
              <a:gd name="connsiteY4" fmla="*/ 10590028 h 10590028"/>
              <a:gd name="connsiteX5" fmla="*/ 42530 w 11202654"/>
              <a:gd name="connsiteY5" fmla="*/ 10590028 h 10590028"/>
              <a:gd name="connsiteX6" fmla="*/ 42530 w 11202654"/>
              <a:gd name="connsiteY6" fmla="*/ 10590028 h 10590028"/>
              <a:gd name="connsiteX7" fmla="*/ 0 w 11202654"/>
              <a:gd name="connsiteY7" fmla="*/ 2764467 h 10590028"/>
              <a:gd name="connsiteX8" fmla="*/ 5337544 w 11202654"/>
              <a:gd name="connsiteY8" fmla="*/ 0 h 10590028"/>
              <a:gd name="connsiteX0" fmla="*/ 5308861 w 11202654"/>
              <a:gd name="connsiteY0" fmla="*/ 442912 h 10590028"/>
              <a:gd name="connsiteX1" fmla="*/ 5907640 w 11202654"/>
              <a:gd name="connsiteY1" fmla="*/ 0 h 10590028"/>
              <a:gd name="connsiteX2" fmla="*/ 11202654 w 11202654"/>
              <a:gd name="connsiteY2" fmla="*/ 2794036 h 10590028"/>
              <a:gd name="connsiteX3" fmla="*/ 11202654 w 11202654"/>
              <a:gd name="connsiteY3" fmla="*/ 10590028 h 10590028"/>
              <a:gd name="connsiteX4" fmla="*/ 11202654 w 11202654"/>
              <a:gd name="connsiteY4" fmla="*/ 10590028 h 10590028"/>
              <a:gd name="connsiteX5" fmla="*/ 42530 w 11202654"/>
              <a:gd name="connsiteY5" fmla="*/ 10590028 h 10590028"/>
              <a:gd name="connsiteX6" fmla="*/ 42530 w 11202654"/>
              <a:gd name="connsiteY6" fmla="*/ 10590028 h 10590028"/>
              <a:gd name="connsiteX7" fmla="*/ 0 w 11202654"/>
              <a:gd name="connsiteY7" fmla="*/ 2764467 h 10590028"/>
              <a:gd name="connsiteX8" fmla="*/ 5308861 w 11202654"/>
              <a:gd name="connsiteY8" fmla="*/ 442912 h 10590028"/>
              <a:gd name="connsiteX0" fmla="*/ 5308861 w 11202654"/>
              <a:gd name="connsiteY0" fmla="*/ 42862 h 10189978"/>
              <a:gd name="connsiteX1" fmla="*/ 5921981 w 11202654"/>
              <a:gd name="connsiteY1" fmla="*/ 0 h 10189978"/>
              <a:gd name="connsiteX2" fmla="*/ 11202654 w 11202654"/>
              <a:gd name="connsiteY2" fmla="*/ 2393986 h 10189978"/>
              <a:gd name="connsiteX3" fmla="*/ 11202654 w 11202654"/>
              <a:gd name="connsiteY3" fmla="*/ 10189978 h 10189978"/>
              <a:gd name="connsiteX4" fmla="*/ 11202654 w 11202654"/>
              <a:gd name="connsiteY4" fmla="*/ 10189978 h 10189978"/>
              <a:gd name="connsiteX5" fmla="*/ 42530 w 11202654"/>
              <a:gd name="connsiteY5" fmla="*/ 10189978 h 10189978"/>
              <a:gd name="connsiteX6" fmla="*/ 42530 w 11202654"/>
              <a:gd name="connsiteY6" fmla="*/ 10189978 h 10189978"/>
              <a:gd name="connsiteX7" fmla="*/ 0 w 11202654"/>
              <a:gd name="connsiteY7" fmla="*/ 2364417 h 10189978"/>
              <a:gd name="connsiteX8" fmla="*/ 5308861 w 11202654"/>
              <a:gd name="connsiteY8" fmla="*/ 42862 h 10189978"/>
              <a:gd name="connsiteX0" fmla="*/ 5323203 w 11216996"/>
              <a:gd name="connsiteY0" fmla="*/ 42862 h 10189978"/>
              <a:gd name="connsiteX1" fmla="*/ 5936323 w 11216996"/>
              <a:gd name="connsiteY1" fmla="*/ 0 h 10189978"/>
              <a:gd name="connsiteX2" fmla="*/ 11216996 w 11216996"/>
              <a:gd name="connsiteY2" fmla="*/ 2393986 h 10189978"/>
              <a:gd name="connsiteX3" fmla="*/ 11216996 w 11216996"/>
              <a:gd name="connsiteY3" fmla="*/ 10189978 h 10189978"/>
              <a:gd name="connsiteX4" fmla="*/ 11216996 w 11216996"/>
              <a:gd name="connsiteY4" fmla="*/ 10189978 h 10189978"/>
              <a:gd name="connsiteX5" fmla="*/ 56872 w 11216996"/>
              <a:gd name="connsiteY5" fmla="*/ 10189978 h 10189978"/>
              <a:gd name="connsiteX6" fmla="*/ 56872 w 11216996"/>
              <a:gd name="connsiteY6" fmla="*/ 10189978 h 10189978"/>
              <a:gd name="connsiteX7" fmla="*/ 0 w 11216996"/>
              <a:gd name="connsiteY7" fmla="*/ 2235830 h 10189978"/>
              <a:gd name="connsiteX8" fmla="*/ 5323203 w 11216996"/>
              <a:gd name="connsiteY8" fmla="*/ 42862 h 10189978"/>
              <a:gd name="connsiteX0" fmla="*/ 5323203 w 11216996"/>
              <a:gd name="connsiteY0" fmla="*/ 42862 h 10189978"/>
              <a:gd name="connsiteX1" fmla="*/ 5936323 w 11216996"/>
              <a:gd name="connsiteY1" fmla="*/ 0 h 10189978"/>
              <a:gd name="connsiteX2" fmla="*/ 11216996 w 11216996"/>
              <a:gd name="connsiteY2" fmla="*/ 2393986 h 10189978"/>
              <a:gd name="connsiteX3" fmla="*/ 11216996 w 11216996"/>
              <a:gd name="connsiteY3" fmla="*/ 10189978 h 10189978"/>
              <a:gd name="connsiteX4" fmla="*/ 11216996 w 11216996"/>
              <a:gd name="connsiteY4" fmla="*/ 10189978 h 10189978"/>
              <a:gd name="connsiteX5" fmla="*/ 56872 w 11216996"/>
              <a:gd name="connsiteY5" fmla="*/ 10189978 h 10189978"/>
              <a:gd name="connsiteX6" fmla="*/ 56872 w 11216996"/>
              <a:gd name="connsiteY6" fmla="*/ 10189978 h 10189978"/>
              <a:gd name="connsiteX7" fmla="*/ 0 w 11216996"/>
              <a:gd name="connsiteY7" fmla="*/ 2235830 h 10189978"/>
              <a:gd name="connsiteX8" fmla="*/ 5323203 w 11216996"/>
              <a:gd name="connsiteY8" fmla="*/ 42862 h 10189978"/>
              <a:gd name="connsiteX0" fmla="*/ 5323203 w 11216996"/>
              <a:gd name="connsiteY0" fmla="*/ 42862 h 10189978"/>
              <a:gd name="connsiteX1" fmla="*/ 5936323 w 11216996"/>
              <a:gd name="connsiteY1" fmla="*/ 0 h 10189978"/>
              <a:gd name="connsiteX2" fmla="*/ 11216996 w 11216996"/>
              <a:gd name="connsiteY2" fmla="*/ 2393986 h 10189978"/>
              <a:gd name="connsiteX3" fmla="*/ 11216996 w 11216996"/>
              <a:gd name="connsiteY3" fmla="*/ 10189978 h 10189978"/>
              <a:gd name="connsiteX4" fmla="*/ 11216996 w 11216996"/>
              <a:gd name="connsiteY4" fmla="*/ 10189978 h 10189978"/>
              <a:gd name="connsiteX5" fmla="*/ 56872 w 11216996"/>
              <a:gd name="connsiteY5" fmla="*/ 10189978 h 10189978"/>
              <a:gd name="connsiteX6" fmla="*/ 56872 w 11216996"/>
              <a:gd name="connsiteY6" fmla="*/ 10189978 h 10189978"/>
              <a:gd name="connsiteX7" fmla="*/ 0 w 11216996"/>
              <a:gd name="connsiteY7" fmla="*/ 2235830 h 10189978"/>
              <a:gd name="connsiteX8" fmla="*/ 5323203 w 11216996"/>
              <a:gd name="connsiteY8" fmla="*/ 42862 h 10189978"/>
              <a:gd name="connsiteX0" fmla="*/ 5323203 w 11216996"/>
              <a:gd name="connsiteY0" fmla="*/ 42862 h 10189978"/>
              <a:gd name="connsiteX1" fmla="*/ 5936323 w 11216996"/>
              <a:gd name="connsiteY1" fmla="*/ 0 h 10189978"/>
              <a:gd name="connsiteX2" fmla="*/ 11216996 w 11216996"/>
              <a:gd name="connsiteY2" fmla="*/ 2308261 h 10189978"/>
              <a:gd name="connsiteX3" fmla="*/ 11216996 w 11216996"/>
              <a:gd name="connsiteY3" fmla="*/ 10189978 h 10189978"/>
              <a:gd name="connsiteX4" fmla="*/ 11216996 w 11216996"/>
              <a:gd name="connsiteY4" fmla="*/ 10189978 h 10189978"/>
              <a:gd name="connsiteX5" fmla="*/ 56872 w 11216996"/>
              <a:gd name="connsiteY5" fmla="*/ 10189978 h 10189978"/>
              <a:gd name="connsiteX6" fmla="*/ 56872 w 11216996"/>
              <a:gd name="connsiteY6" fmla="*/ 10189978 h 10189978"/>
              <a:gd name="connsiteX7" fmla="*/ 0 w 11216996"/>
              <a:gd name="connsiteY7" fmla="*/ 2235830 h 10189978"/>
              <a:gd name="connsiteX8" fmla="*/ 5323203 w 11216996"/>
              <a:gd name="connsiteY8" fmla="*/ 42862 h 10189978"/>
              <a:gd name="connsiteX0" fmla="*/ 5323203 w 11216996"/>
              <a:gd name="connsiteY0" fmla="*/ 42862 h 10189978"/>
              <a:gd name="connsiteX1" fmla="*/ 5936323 w 11216996"/>
              <a:gd name="connsiteY1" fmla="*/ 0 h 10189978"/>
              <a:gd name="connsiteX2" fmla="*/ 11208498 w 11216996"/>
              <a:gd name="connsiteY2" fmla="*/ 2274394 h 10189978"/>
              <a:gd name="connsiteX3" fmla="*/ 11216996 w 11216996"/>
              <a:gd name="connsiteY3" fmla="*/ 10189978 h 10189978"/>
              <a:gd name="connsiteX4" fmla="*/ 11216996 w 11216996"/>
              <a:gd name="connsiteY4" fmla="*/ 10189978 h 10189978"/>
              <a:gd name="connsiteX5" fmla="*/ 56872 w 11216996"/>
              <a:gd name="connsiteY5" fmla="*/ 10189978 h 10189978"/>
              <a:gd name="connsiteX6" fmla="*/ 56872 w 11216996"/>
              <a:gd name="connsiteY6" fmla="*/ 10189978 h 10189978"/>
              <a:gd name="connsiteX7" fmla="*/ 0 w 11216996"/>
              <a:gd name="connsiteY7" fmla="*/ 2235830 h 10189978"/>
              <a:gd name="connsiteX8" fmla="*/ 5323203 w 11216996"/>
              <a:gd name="connsiteY8" fmla="*/ 42862 h 10189978"/>
              <a:gd name="connsiteX0" fmla="*/ 5323203 w 11216996"/>
              <a:gd name="connsiteY0" fmla="*/ 0 h 10147116"/>
              <a:gd name="connsiteX1" fmla="*/ 5944822 w 11216996"/>
              <a:gd name="connsiteY1" fmla="*/ 24871 h 10147116"/>
              <a:gd name="connsiteX2" fmla="*/ 11208498 w 11216996"/>
              <a:gd name="connsiteY2" fmla="*/ 2231532 h 10147116"/>
              <a:gd name="connsiteX3" fmla="*/ 11216996 w 11216996"/>
              <a:gd name="connsiteY3" fmla="*/ 10147116 h 10147116"/>
              <a:gd name="connsiteX4" fmla="*/ 11216996 w 11216996"/>
              <a:gd name="connsiteY4" fmla="*/ 10147116 h 10147116"/>
              <a:gd name="connsiteX5" fmla="*/ 56872 w 11216996"/>
              <a:gd name="connsiteY5" fmla="*/ 10147116 h 10147116"/>
              <a:gd name="connsiteX6" fmla="*/ 56872 w 11216996"/>
              <a:gd name="connsiteY6" fmla="*/ 10147116 h 10147116"/>
              <a:gd name="connsiteX7" fmla="*/ 0 w 11216996"/>
              <a:gd name="connsiteY7" fmla="*/ 2192968 h 10147116"/>
              <a:gd name="connsiteX8" fmla="*/ 5323203 w 11216996"/>
              <a:gd name="connsiteY8" fmla="*/ 0 h 10147116"/>
              <a:gd name="connsiteX0" fmla="*/ 5323203 w 11216996"/>
              <a:gd name="connsiteY0" fmla="*/ 0 h 10147116"/>
              <a:gd name="connsiteX1" fmla="*/ 5944822 w 11216996"/>
              <a:gd name="connsiteY1" fmla="*/ 24871 h 10147116"/>
              <a:gd name="connsiteX2" fmla="*/ 11208498 w 11216996"/>
              <a:gd name="connsiteY2" fmla="*/ 2231532 h 10147116"/>
              <a:gd name="connsiteX3" fmla="*/ 11216996 w 11216996"/>
              <a:gd name="connsiteY3" fmla="*/ 10147116 h 10147116"/>
              <a:gd name="connsiteX4" fmla="*/ 11216996 w 11216996"/>
              <a:gd name="connsiteY4" fmla="*/ 10147116 h 10147116"/>
              <a:gd name="connsiteX5" fmla="*/ 56872 w 11216996"/>
              <a:gd name="connsiteY5" fmla="*/ 10147116 h 10147116"/>
              <a:gd name="connsiteX6" fmla="*/ 56872 w 11216996"/>
              <a:gd name="connsiteY6" fmla="*/ 10147116 h 10147116"/>
              <a:gd name="connsiteX7" fmla="*/ 0 w 11216996"/>
              <a:gd name="connsiteY7" fmla="*/ 2192968 h 10147116"/>
              <a:gd name="connsiteX8" fmla="*/ 5323203 w 11216996"/>
              <a:gd name="connsiteY8" fmla="*/ 0 h 10147116"/>
              <a:gd name="connsiteX0" fmla="*/ 5323203 w 11216996"/>
              <a:gd name="connsiteY0" fmla="*/ 102719 h 10249835"/>
              <a:gd name="connsiteX1" fmla="*/ 5987514 w 11216996"/>
              <a:gd name="connsiteY1" fmla="*/ 0 h 10249835"/>
              <a:gd name="connsiteX2" fmla="*/ 11208498 w 11216996"/>
              <a:gd name="connsiteY2" fmla="*/ 2334251 h 10249835"/>
              <a:gd name="connsiteX3" fmla="*/ 11216996 w 11216996"/>
              <a:gd name="connsiteY3" fmla="*/ 10249835 h 10249835"/>
              <a:gd name="connsiteX4" fmla="*/ 11216996 w 11216996"/>
              <a:gd name="connsiteY4" fmla="*/ 10249835 h 10249835"/>
              <a:gd name="connsiteX5" fmla="*/ 56872 w 11216996"/>
              <a:gd name="connsiteY5" fmla="*/ 10249835 h 10249835"/>
              <a:gd name="connsiteX6" fmla="*/ 56872 w 11216996"/>
              <a:gd name="connsiteY6" fmla="*/ 10249835 h 10249835"/>
              <a:gd name="connsiteX7" fmla="*/ 0 w 11216996"/>
              <a:gd name="connsiteY7" fmla="*/ 2295687 h 10249835"/>
              <a:gd name="connsiteX8" fmla="*/ 5323203 w 11216996"/>
              <a:gd name="connsiteY8" fmla="*/ 102719 h 10249835"/>
              <a:gd name="connsiteX0" fmla="*/ 5707433 w 11216996"/>
              <a:gd name="connsiteY0" fmla="*/ 0 h 10264075"/>
              <a:gd name="connsiteX1" fmla="*/ 5987514 w 11216996"/>
              <a:gd name="connsiteY1" fmla="*/ 14240 h 10264075"/>
              <a:gd name="connsiteX2" fmla="*/ 11208498 w 11216996"/>
              <a:gd name="connsiteY2" fmla="*/ 2348491 h 10264075"/>
              <a:gd name="connsiteX3" fmla="*/ 11216996 w 11216996"/>
              <a:gd name="connsiteY3" fmla="*/ 10264075 h 10264075"/>
              <a:gd name="connsiteX4" fmla="*/ 11216996 w 11216996"/>
              <a:gd name="connsiteY4" fmla="*/ 10264075 h 10264075"/>
              <a:gd name="connsiteX5" fmla="*/ 56872 w 11216996"/>
              <a:gd name="connsiteY5" fmla="*/ 10264075 h 10264075"/>
              <a:gd name="connsiteX6" fmla="*/ 56872 w 11216996"/>
              <a:gd name="connsiteY6" fmla="*/ 10264075 h 10264075"/>
              <a:gd name="connsiteX7" fmla="*/ 0 w 11216996"/>
              <a:gd name="connsiteY7" fmla="*/ 2309927 h 10264075"/>
              <a:gd name="connsiteX8" fmla="*/ 5707433 w 11216996"/>
              <a:gd name="connsiteY8" fmla="*/ 0 h 10264075"/>
              <a:gd name="connsiteX0" fmla="*/ 5707433 w 11216996"/>
              <a:gd name="connsiteY0" fmla="*/ 28290 h 10249835"/>
              <a:gd name="connsiteX1" fmla="*/ 5987514 w 11216996"/>
              <a:gd name="connsiteY1" fmla="*/ 0 h 10249835"/>
              <a:gd name="connsiteX2" fmla="*/ 11208498 w 11216996"/>
              <a:gd name="connsiteY2" fmla="*/ 2334251 h 10249835"/>
              <a:gd name="connsiteX3" fmla="*/ 11216996 w 11216996"/>
              <a:gd name="connsiteY3" fmla="*/ 10249835 h 10249835"/>
              <a:gd name="connsiteX4" fmla="*/ 11216996 w 11216996"/>
              <a:gd name="connsiteY4" fmla="*/ 10249835 h 10249835"/>
              <a:gd name="connsiteX5" fmla="*/ 56872 w 11216996"/>
              <a:gd name="connsiteY5" fmla="*/ 10249835 h 10249835"/>
              <a:gd name="connsiteX6" fmla="*/ 56872 w 11216996"/>
              <a:gd name="connsiteY6" fmla="*/ 10249835 h 10249835"/>
              <a:gd name="connsiteX7" fmla="*/ 0 w 11216996"/>
              <a:gd name="connsiteY7" fmla="*/ 2295687 h 10249835"/>
              <a:gd name="connsiteX8" fmla="*/ 5707433 w 11216996"/>
              <a:gd name="connsiteY8" fmla="*/ 28290 h 10249835"/>
              <a:gd name="connsiteX0" fmla="*/ 5707433 w 11216996"/>
              <a:gd name="connsiteY0" fmla="*/ 0 h 10221545"/>
              <a:gd name="connsiteX1" fmla="*/ 5998186 w 11216996"/>
              <a:gd name="connsiteY1" fmla="*/ 14240 h 10221545"/>
              <a:gd name="connsiteX2" fmla="*/ 11208498 w 11216996"/>
              <a:gd name="connsiteY2" fmla="*/ 2305961 h 10221545"/>
              <a:gd name="connsiteX3" fmla="*/ 11216996 w 11216996"/>
              <a:gd name="connsiteY3" fmla="*/ 10221545 h 10221545"/>
              <a:gd name="connsiteX4" fmla="*/ 11216996 w 11216996"/>
              <a:gd name="connsiteY4" fmla="*/ 10221545 h 10221545"/>
              <a:gd name="connsiteX5" fmla="*/ 56872 w 11216996"/>
              <a:gd name="connsiteY5" fmla="*/ 10221545 h 10221545"/>
              <a:gd name="connsiteX6" fmla="*/ 56872 w 11216996"/>
              <a:gd name="connsiteY6" fmla="*/ 10221545 h 10221545"/>
              <a:gd name="connsiteX7" fmla="*/ 0 w 11216996"/>
              <a:gd name="connsiteY7" fmla="*/ 2267397 h 10221545"/>
              <a:gd name="connsiteX8" fmla="*/ 5707433 w 11216996"/>
              <a:gd name="connsiteY8" fmla="*/ 0 h 10221545"/>
              <a:gd name="connsiteX0" fmla="*/ 5707433 w 11216996"/>
              <a:gd name="connsiteY0" fmla="*/ 0 h 10221545"/>
              <a:gd name="connsiteX1" fmla="*/ 5998186 w 11216996"/>
              <a:gd name="connsiteY1" fmla="*/ 14240 h 10221545"/>
              <a:gd name="connsiteX2" fmla="*/ 11208498 w 11216996"/>
              <a:gd name="connsiteY2" fmla="*/ 2305961 h 10221545"/>
              <a:gd name="connsiteX3" fmla="*/ 11216996 w 11216996"/>
              <a:gd name="connsiteY3" fmla="*/ 10221545 h 10221545"/>
              <a:gd name="connsiteX4" fmla="*/ 11216996 w 11216996"/>
              <a:gd name="connsiteY4" fmla="*/ 10221545 h 10221545"/>
              <a:gd name="connsiteX5" fmla="*/ 56872 w 11216996"/>
              <a:gd name="connsiteY5" fmla="*/ 10221545 h 10221545"/>
              <a:gd name="connsiteX6" fmla="*/ 5879 w 11216996"/>
              <a:gd name="connsiteY6" fmla="*/ 10221545 h 10221545"/>
              <a:gd name="connsiteX7" fmla="*/ 0 w 11216996"/>
              <a:gd name="connsiteY7" fmla="*/ 2267397 h 10221545"/>
              <a:gd name="connsiteX8" fmla="*/ 5707433 w 11216996"/>
              <a:gd name="connsiteY8" fmla="*/ 0 h 10221545"/>
              <a:gd name="connsiteX0" fmla="*/ 5707433 w 11219801"/>
              <a:gd name="connsiteY0" fmla="*/ 0 h 10221545"/>
              <a:gd name="connsiteX1" fmla="*/ 5998186 w 11219801"/>
              <a:gd name="connsiteY1" fmla="*/ 14240 h 10221545"/>
              <a:gd name="connsiteX2" fmla="*/ 11219174 w 11219801"/>
              <a:gd name="connsiteY2" fmla="*/ 2316594 h 10221545"/>
              <a:gd name="connsiteX3" fmla="*/ 11216996 w 11219801"/>
              <a:gd name="connsiteY3" fmla="*/ 10221545 h 10221545"/>
              <a:gd name="connsiteX4" fmla="*/ 11216996 w 11219801"/>
              <a:gd name="connsiteY4" fmla="*/ 10221545 h 10221545"/>
              <a:gd name="connsiteX5" fmla="*/ 56872 w 11219801"/>
              <a:gd name="connsiteY5" fmla="*/ 10221545 h 10221545"/>
              <a:gd name="connsiteX6" fmla="*/ 5879 w 11219801"/>
              <a:gd name="connsiteY6" fmla="*/ 10221545 h 10221545"/>
              <a:gd name="connsiteX7" fmla="*/ 0 w 11219801"/>
              <a:gd name="connsiteY7" fmla="*/ 2267397 h 10221545"/>
              <a:gd name="connsiteX8" fmla="*/ 5707433 w 11219801"/>
              <a:gd name="connsiteY8" fmla="*/ 0 h 10221545"/>
              <a:gd name="connsiteX0" fmla="*/ 5707433 w 11219801"/>
              <a:gd name="connsiteY0" fmla="*/ 0 h 10221545"/>
              <a:gd name="connsiteX1" fmla="*/ 5998186 w 11219801"/>
              <a:gd name="connsiteY1" fmla="*/ 14240 h 10221545"/>
              <a:gd name="connsiteX2" fmla="*/ 11219174 w 11219801"/>
              <a:gd name="connsiteY2" fmla="*/ 2316594 h 10221545"/>
              <a:gd name="connsiteX3" fmla="*/ 11216996 w 11219801"/>
              <a:gd name="connsiteY3" fmla="*/ 10221545 h 10221545"/>
              <a:gd name="connsiteX4" fmla="*/ 11216996 w 11219801"/>
              <a:gd name="connsiteY4" fmla="*/ 10221545 h 10221545"/>
              <a:gd name="connsiteX5" fmla="*/ 56872 w 11219801"/>
              <a:gd name="connsiteY5" fmla="*/ 10221545 h 10221545"/>
              <a:gd name="connsiteX6" fmla="*/ 5879 w 11219801"/>
              <a:gd name="connsiteY6" fmla="*/ 10221545 h 10221545"/>
              <a:gd name="connsiteX7" fmla="*/ 0 w 11219801"/>
              <a:gd name="connsiteY7" fmla="*/ 2267397 h 10221545"/>
              <a:gd name="connsiteX8" fmla="*/ 5707433 w 11219801"/>
              <a:gd name="connsiteY8" fmla="*/ 0 h 10221545"/>
              <a:gd name="connsiteX0" fmla="*/ 5707433 w 11219801"/>
              <a:gd name="connsiteY0" fmla="*/ 0 h 10221545"/>
              <a:gd name="connsiteX1" fmla="*/ 5998186 w 11219801"/>
              <a:gd name="connsiteY1" fmla="*/ 14240 h 10221545"/>
              <a:gd name="connsiteX2" fmla="*/ 11219174 w 11219801"/>
              <a:gd name="connsiteY2" fmla="*/ 2316594 h 10221545"/>
              <a:gd name="connsiteX3" fmla="*/ 11216996 w 11219801"/>
              <a:gd name="connsiteY3" fmla="*/ 10221545 h 10221545"/>
              <a:gd name="connsiteX4" fmla="*/ 11216996 w 11219801"/>
              <a:gd name="connsiteY4" fmla="*/ 10221545 h 10221545"/>
              <a:gd name="connsiteX5" fmla="*/ 56872 w 11219801"/>
              <a:gd name="connsiteY5" fmla="*/ 10221545 h 10221545"/>
              <a:gd name="connsiteX6" fmla="*/ 5879 w 11219801"/>
              <a:gd name="connsiteY6" fmla="*/ 10221545 h 10221545"/>
              <a:gd name="connsiteX7" fmla="*/ 0 w 11219801"/>
              <a:gd name="connsiteY7" fmla="*/ 2267397 h 10221545"/>
              <a:gd name="connsiteX8" fmla="*/ 5707433 w 11219801"/>
              <a:gd name="connsiteY8" fmla="*/ 0 h 1022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19801" h="10221545">
                <a:moveTo>
                  <a:pt x="5707433" y="0"/>
                </a:moveTo>
                <a:lnTo>
                  <a:pt x="5998186" y="14240"/>
                </a:lnTo>
                <a:cubicBezTo>
                  <a:pt x="8256563" y="118211"/>
                  <a:pt x="10309205" y="1451633"/>
                  <a:pt x="11219174" y="2316594"/>
                </a:cubicBezTo>
                <a:cubicBezTo>
                  <a:pt x="11222007" y="4955122"/>
                  <a:pt x="11214163" y="7583017"/>
                  <a:pt x="11216996" y="10221545"/>
                </a:cubicBezTo>
                <a:lnTo>
                  <a:pt x="11216996" y="10221545"/>
                </a:lnTo>
                <a:lnTo>
                  <a:pt x="56872" y="10221545"/>
                </a:lnTo>
                <a:lnTo>
                  <a:pt x="5879" y="10221545"/>
                </a:lnTo>
                <a:cubicBezTo>
                  <a:pt x="3919" y="7570162"/>
                  <a:pt x="1960" y="4918780"/>
                  <a:pt x="0" y="2267397"/>
                </a:cubicBezTo>
                <a:cubicBezTo>
                  <a:pt x="292276" y="1973604"/>
                  <a:pt x="2783078" y="0"/>
                  <a:pt x="57074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071" tIns="21071" rIns="21071" bIns="21071" numCol="1" spcCol="38100" rtlCol="0" anchor="ctr">
            <a:spAutoFit/>
          </a:bodyPr>
          <a:lstStyle/>
          <a:p>
            <a:pPr marL="0" marR="0" indent="0" algn="l" defTabSz="2107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83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9762516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5305"/>
            <a:ext cx="7071210" cy="5132891"/>
          </a:xfrm>
          <a:prstGeom prst="rect">
            <a:avLst/>
          </a:prstGeom>
        </p:spPr>
      </p:pic>
      <p:sp>
        <p:nvSpPr>
          <p:cNvPr id="3" name="Прямоугольник с двумя скругленными соседними углами 1">
            <a:extLst>
              <a:ext uri="{FF2B5EF4-FFF2-40B4-BE49-F238E27FC236}">
                <a16:creationId xmlns:a16="http://schemas.microsoft.com/office/drawing/2014/main" id="{1B621D10-A342-C24F-A9FB-DA555476AC41}"/>
              </a:ext>
            </a:extLst>
          </p:cNvPr>
          <p:cNvSpPr/>
          <p:nvPr userDrawn="1"/>
        </p:nvSpPr>
        <p:spPr>
          <a:xfrm rot="16200000">
            <a:off x="4207982" y="2489258"/>
            <a:ext cx="5151374" cy="170281"/>
          </a:xfrm>
          <a:custGeom>
            <a:avLst/>
            <a:gdLst>
              <a:gd name="connsiteX0" fmla="*/ 5295014 w 11160124"/>
              <a:gd name="connsiteY0" fmla="*/ 0 h 10590028"/>
              <a:gd name="connsiteX1" fmla="*/ 5865110 w 11160124"/>
              <a:gd name="connsiteY1" fmla="*/ 0 h 10590028"/>
              <a:gd name="connsiteX2" fmla="*/ 11160124 w 11160124"/>
              <a:gd name="connsiteY2" fmla="*/ 5295014 h 10590028"/>
              <a:gd name="connsiteX3" fmla="*/ 11160124 w 11160124"/>
              <a:gd name="connsiteY3" fmla="*/ 10590028 h 10590028"/>
              <a:gd name="connsiteX4" fmla="*/ 11160124 w 11160124"/>
              <a:gd name="connsiteY4" fmla="*/ 10590028 h 10590028"/>
              <a:gd name="connsiteX5" fmla="*/ 0 w 11160124"/>
              <a:gd name="connsiteY5" fmla="*/ 10590028 h 10590028"/>
              <a:gd name="connsiteX6" fmla="*/ 0 w 11160124"/>
              <a:gd name="connsiteY6" fmla="*/ 10590028 h 10590028"/>
              <a:gd name="connsiteX7" fmla="*/ 0 w 11160124"/>
              <a:gd name="connsiteY7" fmla="*/ 5295014 h 10590028"/>
              <a:gd name="connsiteX8" fmla="*/ 5295014 w 11160124"/>
              <a:gd name="connsiteY8" fmla="*/ 0 h 10590028"/>
              <a:gd name="connsiteX0" fmla="*/ 5295014 w 11160124"/>
              <a:gd name="connsiteY0" fmla="*/ 7761 h 10597789"/>
              <a:gd name="connsiteX1" fmla="*/ 5865110 w 11160124"/>
              <a:gd name="connsiteY1" fmla="*/ 7761 h 10597789"/>
              <a:gd name="connsiteX2" fmla="*/ 11160124 w 11160124"/>
              <a:gd name="connsiteY2" fmla="*/ 2644635 h 10597789"/>
              <a:gd name="connsiteX3" fmla="*/ 11160124 w 11160124"/>
              <a:gd name="connsiteY3" fmla="*/ 10597789 h 10597789"/>
              <a:gd name="connsiteX4" fmla="*/ 11160124 w 11160124"/>
              <a:gd name="connsiteY4" fmla="*/ 10597789 h 10597789"/>
              <a:gd name="connsiteX5" fmla="*/ 0 w 11160124"/>
              <a:gd name="connsiteY5" fmla="*/ 10597789 h 10597789"/>
              <a:gd name="connsiteX6" fmla="*/ 0 w 11160124"/>
              <a:gd name="connsiteY6" fmla="*/ 10597789 h 10597789"/>
              <a:gd name="connsiteX7" fmla="*/ 0 w 11160124"/>
              <a:gd name="connsiteY7" fmla="*/ 5302775 h 10597789"/>
              <a:gd name="connsiteX8" fmla="*/ 5295014 w 11160124"/>
              <a:gd name="connsiteY8" fmla="*/ 7761 h 10597789"/>
              <a:gd name="connsiteX0" fmla="*/ 5295014 w 11160124"/>
              <a:gd name="connsiteY0" fmla="*/ 0 h 10590028"/>
              <a:gd name="connsiteX1" fmla="*/ 5865110 w 11160124"/>
              <a:gd name="connsiteY1" fmla="*/ 0 h 10590028"/>
              <a:gd name="connsiteX2" fmla="*/ 11160124 w 11160124"/>
              <a:gd name="connsiteY2" fmla="*/ 2636874 h 10590028"/>
              <a:gd name="connsiteX3" fmla="*/ 11160124 w 11160124"/>
              <a:gd name="connsiteY3" fmla="*/ 10590028 h 10590028"/>
              <a:gd name="connsiteX4" fmla="*/ 11160124 w 11160124"/>
              <a:gd name="connsiteY4" fmla="*/ 10590028 h 10590028"/>
              <a:gd name="connsiteX5" fmla="*/ 0 w 11160124"/>
              <a:gd name="connsiteY5" fmla="*/ 10590028 h 10590028"/>
              <a:gd name="connsiteX6" fmla="*/ 0 w 11160124"/>
              <a:gd name="connsiteY6" fmla="*/ 10590028 h 10590028"/>
              <a:gd name="connsiteX7" fmla="*/ 0 w 11160124"/>
              <a:gd name="connsiteY7" fmla="*/ 5295014 h 10590028"/>
              <a:gd name="connsiteX8" fmla="*/ 5295014 w 11160124"/>
              <a:gd name="connsiteY8" fmla="*/ 0 h 10590028"/>
              <a:gd name="connsiteX0" fmla="*/ 5401339 w 11266449"/>
              <a:gd name="connsiteY0" fmla="*/ 1039 h 10591067"/>
              <a:gd name="connsiteX1" fmla="*/ 5971435 w 11266449"/>
              <a:gd name="connsiteY1" fmla="*/ 1039 h 10591067"/>
              <a:gd name="connsiteX2" fmla="*/ 11266449 w 11266449"/>
              <a:gd name="connsiteY2" fmla="*/ 2637913 h 10591067"/>
              <a:gd name="connsiteX3" fmla="*/ 11266449 w 11266449"/>
              <a:gd name="connsiteY3" fmla="*/ 10591067 h 10591067"/>
              <a:gd name="connsiteX4" fmla="*/ 11266449 w 11266449"/>
              <a:gd name="connsiteY4" fmla="*/ 10591067 h 10591067"/>
              <a:gd name="connsiteX5" fmla="*/ 106325 w 11266449"/>
              <a:gd name="connsiteY5" fmla="*/ 10591067 h 10591067"/>
              <a:gd name="connsiteX6" fmla="*/ 106325 w 11266449"/>
              <a:gd name="connsiteY6" fmla="*/ 10591067 h 10591067"/>
              <a:gd name="connsiteX7" fmla="*/ 0 w 11266449"/>
              <a:gd name="connsiteY7" fmla="*/ 2786769 h 10591067"/>
              <a:gd name="connsiteX8" fmla="*/ 5401339 w 11266449"/>
              <a:gd name="connsiteY8" fmla="*/ 1039 h 10591067"/>
              <a:gd name="connsiteX0" fmla="*/ 5401339 w 11266449"/>
              <a:gd name="connsiteY0" fmla="*/ 0 h 10590028"/>
              <a:gd name="connsiteX1" fmla="*/ 5971435 w 11266449"/>
              <a:gd name="connsiteY1" fmla="*/ 0 h 10590028"/>
              <a:gd name="connsiteX2" fmla="*/ 11266449 w 11266449"/>
              <a:gd name="connsiteY2" fmla="*/ 2636874 h 10590028"/>
              <a:gd name="connsiteX3" fmla="*/ 11266449 w 11266449"/>
              <a:gd name="connsiteY3" fmla="*/ 10590028 h 10590028"/>
              <a:gd name="connsiteX4" fmla="*/ 11266449 w 11266449"/>
              <a:gd name="connsiteY4" fmla="*/ 10590028 h 10590028"/>
              <a:gd name="connsiteX5" fmla="*/ 106325 w 11266449"/>
              <a:gd name="connsiteY5" fmla="*/ 10590028 h 10590028"/>
              <a:gd name="connsiteX6" fmla="*/ 106325 w 11266449"/>
              <a:gd name="connsiteY6" fmla="*/ 10590028 h 10590028"/>
              <a:gd name="connsiteX7" fmla="*/ 0 w 11266449"/>
              <a:gd name="connsiteY7" fmla="*/ 2785730 h 10590028"/>
              <a:gd name="connsiteX8" fmla="*/ 5401339 w 11266449"/>
              <a:gd name="connsiteY8" fmla="*/ 0 h 10590028"/>
              <a:gd name="connsiteX0" fmla="*/ 5337544 w 11202654"/>
              <a:gd name="connsiteY0" fmla="*/ 0 h 10590028"/>
              <a:gd name="connsiteX1" fmla="*/ 5907640 w 11202654"/>
              <a:gd name="connsiteY1" fmla="*/ 0 h 10590028"/>
              <a:gd name="connsiteX2" fmla="*/ 11202654 w 11202654"/>
              <a:gd name="connsiteY2" fmla="*/ 2636874 h 10590028"/>
              <a:gd name="connsiteX3" fmla="*/ 11202654 w 11202654"/>
              <a:gd name="connsiteY3" fmla="*/ 10590028 h 10590028"/>
              <a:gd name="connsiteX4" fmla="*/ 11202654 w 11202654"/>
              <a:gd name="connsiteY4" fmla="*/ 10590028 h 10590028"/>
              <a:gd name="connsiteX5" fmla="*/ 42530 w 11202654"/>
              <a:gd name="connsiteY5" fmla="*/ 10590028 h 10590028"/>
              <a:gd name="connsiteX6" fmla="*/ 42530 w 11202654"/>
              <a:gd name="connsiteY6" fmla="*/ 10590028 h 10590028"/>
              <a:gd name="connsiteX7" fmla="*/ 0 w 11202654"/>
              <a:gd name="connsiteY7" fmla="*/ 2764467 h 10590028"/>
              <a:gd name="connsiteX8" fmla="*/ 5337544 w 11202654"/>
              <a:gd name="connsiteY8" fmla="*/ 0 h 10590028"/>
              <a:gd name="connsiteX0" fmla="*/ 5337544 w 11202654"/>
              <a:gd name="connsiteY0" fmla="*/ 0 h 10590028"/>
              <a:gd name="connsiteX1" fmla="*/ 5907640 w 11202654"/>
              <a:gd name="connsiteY1" fmla="*/ 0 h 10590028"/>
              <a:gd name="connsiteX2" fmla="*/ 11202654 w 11202654"/>
              <a:gd name="connsiteY2" fmla="*/ 2794036 h 10590028"/>
              <a:gd name="connsiteX3" fmla="*/ 11202654 w 11202654"/>
              <a:gd name="connsiteY3" fmla="*/ 10590028 h 10590028"/>
              <a:gd name="connsiteX4" fmla="*/ 11202654 w 11202654"/>
              <a:gd name="connsiteY4" fmla="*/ 10590028 h 10590028"/>
              <a:gd name="connsiteX5" fmla="*/ 42530 w 11202654"/>
              <a:gd name="connsiteY5" fmla="*/ 10590028 h 10590028"/>
              <a:gd name="connsiteX6" fmla="*/ 42530 w 11202654"/>
              <a:gd name="connsiteY6" fmla="*/ 10590028 h 10590028"/>
              <a:gd name="connsiteX7" fmla="*/ 0 w 11202654"/>
              <a:gd name="connsiteY7" fmla="*/ 2764467 h 10590028"/>
              <a:gd name="connsiteX8" fmla="*/ 5337544 w 11202654"/>
              <a:gd name="connsiteY8" fmla="*/ 0 h 10590028"/>
              <a:gd name="connsiteX0" fmla="*/ 5308861 w 11202654"/>
              <a:gd name="connsiteY0" fmla="*/ 442912 h 10590028"/>
              <a:gd name="connsiteX1" fmla="*/ 5907640 w 11202654"/>
              <a:gd name="connsiteY1" fmla="*/ 0 h 10590028"/>
              <a:gd name="connsiteX2" fmla="*/ 11202654 w 11202654"/>
              <a:gd name="connsiteY2" fmla="*/ 2794036 h 10590028"/>
              <a:gd name="connsiteX3" fmla="*/ 11202654 w 11202654"/>
              <a:gd name="connsiteY3" fmla="*/ 10590028 h 10590028"/>
              <a:gd name="connsiteX4" fmla="*/ 11202654 w 11202654"/>
              <a:gd name="connsiteY4" fmla="*/ 10590028 h 10590028"/>
              <a:gd name="connsiteX5" fmla="*/ 42530 w 11202654"/>
              <a:gd name="connsiteY5" fmla="*/ 10590028 h 10590028"/>
              <a:gd name="connsiteX6" fmla="*/ 42530 w 11202654"/>
              <a:gd name="connsiteY6" fmla="*/ 10590028 h 10590028"/>
              <a:gd name="connsiteX7" fmla="*/ 0 w 11202654"/>
              <a:gd name="connsiteY7" fmla="*/ 2764467 h 10590028"/>
              <a:gd name="connsiteX8" fmla="*/ 5308861 w 11202654"/>
              <a:gd name="connsiteY8" fmla="*/ 442912 h 10590028"/>
              <a:gd name="connsiteX0" fmla="*/ 5308861 w 11202654"/>
              <a:gd name="connsiteY0" fmla="*/ 42862 h 10189978"/>
              <a:gd name="connsiteX1" fmla="*/ 5921981 w 11202654"/>
              <a:gd name="connsiteY1" fmla="*/ 0 h 10189978"/>
              <a:gd name="connsiteX2" fmla="*/ 11202654 w 11202654"/>
              <a:gd name="connsiteY2" fmla="*/ 2393986 h 10189978"/>
              <a:gd name="connsiteX3" fmla="*/ 11202654 w 11202654"/>
              <a:gd name="connsiteY3" fmla="*/ 10189978 h 10189978"/>
              <a:gd name="connsiteX4" fmla="*/ 11202654 w 11202654"/>
              <a:gd name="connsiteY4" fmla="*/ 10189978 h 10189978"/>
              <a:gd name="connsiteX5" fmla="*/ 42530 w 11202654"/>
              <a:gd name="connsiteY5" fmla="*/ 10189978 h 10189978"/>
              <a:gd name="connsiteX6" fmla="*/ 42530 w 11202654"/>
              <a:gd name="connsiteY6" fmla="*/ 10189978 h 10189978"/>
              <a:gd name="connsiteX7" fmla="*/ 0 w 11202654"/>
              <a:gd name="connsiteY7" fmla="*/ 2364417 h 10189978"/>
              <a:gd name="connsiteX8" fmla="*/ 5308861 w 11202654"/>
              <a:gd name="connsiteY8" fmla="*/ 42862 h 10189978"/>
              <a:gd name="connsiteX0" fmla="*/ 5323203 w 11216996"/>
              <a:gd name="connsiteY0" fmla="*/ 42862 h 10189978"/>
              <a:gd name="connsiteX1" fmla="*/ 5936323 w 11216996"/>
              <a:gd name="connsiteY1" fmla="*/ 0 h 10189978"/>
              <a:gd name="connsiteX2" fmla="*/ 11216996 w 11216996"/>
              <a:gd name="connsiteY2" fmla="*/ 2393986 h 10189978"/>
              <a:gd name="connsiteX3" fmla="*/ 11216996 w 11216996"/>
              <a:gd name="connsiteY3" fmla="*/ 10189978 h 10189978"/>
              <a:gd name="connsiteX4" fmla="*/ 11216996 w 11216996"/>
              <a:gd name="connsiteY4" fmla="*/ 10189978 h 10189978"/>
              <a:gd name="connsiteX5" fmla="*/ 56872 w 11216996"/>
              <a:gd name="connsiteY5" fmla="*/ 10189978 h 10189978"/>
              <a:gd name="connsiteX6" fmla="*/ 56872 w 11216996"/>
              <a:gd name="connsiteY6" fmla="*/ 10189978 h 10189978"/>
              <a:gd name="connsiteX7" fmla="*/ 0 w 11216996"/>
              <a:gd name="connsiteY7" fmla="*/ 2235830 h 10189978"/>
              <a:gd name="connsiteX8" fmla="*/ 5323203 w 11216996"/>
              <a:gd name="connsiteY8" fmla="*/ 42862 h 10189978"/>
              <a:gd name="connsiteX0" fmla="*/ 5323203 w 11216996"/>
              <a:gd name="connsiteY0" fmla="*/ 42862 h 10189978"/>
              <a:gd name="connsiteX1" fmla="*/ 5936323 w 11216996"/>
              <a:gd name="connsiteY1" fmla="*/ 0 h 10189978"/>
              <a:gd name="connsiteX2" fmla="*/ 11216996 w 11216996"/>
              <a:gd name="connsiteY2" fmla="*/ 2393986 h 10189978"/>
              <a:gd name="connsiteX3" fmla="*/ 11216996 w 11216996"/>
              <a:gd name="connsiteY3" fmla="*/ 10189978 h 10189978"/>
              <a:gd name="connsiteX4" fmla="*/ 11216996 w 11216996"/>
              <a:gd name="connsiteY4" fmla="*/ 10189978 h 10189978"/>
              <a:gd name="connsiteX5" fmla="*/ 56872 w 11216996"/>
              <a:gd name="connsiteY5" fmla="*/ 10189978 h 10189978"/>
              <a:gd name="connsiteX6" fmla="*/ 56872 w 11216996"/>
              <a:gd name="connsiteY6" fmla="*/ 10189978 h 10189978"/>
              <a:gd name="connsiteX7" fmla="*/ 0 w 11216996"/>
              <a:gd name="connsiteY7" fmla="*/ 2235830 h 10189978"/>
              <a:gd name="connsiteX8" fmla="*/ 5323203 w 11216996"/>
              <a:gd name="connsiteY8" fmla="*/ 42862 h 10189978"/>
              <a:gd name="connsiteX0" fmla="*/ 5323203 w 11216996"/>
              <a:gd name="connsiteY0" fmla="*/ 42862 h 10189978"/>
              <a:gd name="connsiteX1" fmla="*/ 5936323 w 11216996"/>
              <a:gd name="connsiteY1" fmla="*/ 0 h 10189978"/>
              <a:gd name="connsiteX2" fmla="*/ 11216996 w 11216996"/>
              <a:gd name="connsiteY2" fmla="*/ 2393986 h 10189978"/>
              <a:gd name="connsiteX3" fmla="*/ 11216996 w 11216996"/>
              <a:gd name="connsiteY3" fmla="*/ 10189978 h 10189978"/>
              <a:gd name="connsiteX4" fmla="*/ 11216996 w 11216996"/>
              <a:gd name="connsiteY4" fmla="*/ 10189978 h 10189978"/>
              <a:gd name="connsiteX5" fmla="*/ 56872 w 11216996"/>
              <a:gd name="connsiteY5" fmla="*/ 10189978 h 10189978"/>
              <a:gd name="connsiteX6" fmla="*/ 56872 w 11216996"/>
              <a:gd name="connsiteY6" fmla="*/ 10189978 h 10189978"/>
              <a:gd name="connsiteX7" fmla="*/ 0 w 11216996"/>
              <a:gd name="connsiteY7" fmla="*/ 2235830 h 10189978"/>
              <a:gd name="connsiteX8" fmla="*/ 5323203 w 11216996"/>
              <a:gd name="connsiteY8" fmla="*/ 42862 h 10189978"/>
              <a:gd name="connsiteX0" fmla="*/ 5323203 w 11216996"/>
              <a:gd name="connsiteY0" fmla="*/ 42862 h 10189978"/>
              <a:gd name="connsiteX1" fmla="*/ 5936323 w 11216996"/>
              <a:gd name="connsiteY1" fmla="*/ 0 h 10189978"/>
              <a:gd name="connsiteX2" fmla="*/ 11216996 w 11216996"/>
              <a:gd name="connsiteY2" fmla="*/ 2308261 h 10189978"/>
              <a:gd name="connsiteX3" fmla="*/ 11216996 w 11216996"/>
              <a:gd name="connsiteY3" fmla="*/ 10189978 h 10189978"/>
              <a:gd name="connsiteX4" fmla="*/ 11216996 w 11216996"/>
              <a:gd name="connsiteY4" fmla="*/ 10189978 h 10189978"/>
              <a:gd name="connsiteX5" fmla="*/ 56872 w 11216996"/>
              <a:gd name="connsiteY5" fmla="*/ 10189978 h 10189978"/>
              <a:gd name="connsiteX6" fmla="*/ 56872 w 11216996"/>
              <a:gd name="connsiteY6" fmla="*/ 10189978 h 10189978"/>
              <a:gd name="connsiteX7" fmla="*/ 0 w 11216996"/>
              <a:gd name="connsiteY7" fmla="*/ 2235830 h 10189978"/>
              <a:gd name="connsiteX8" fmla="*/ 5323203 w 11216996"/>
              <a:gd name="connsiteY8" fmla="*/ 42862 h 10189978"/>
              <a:gd name="connsiteX0" fmla="*/ 5323203 w 11216996"/>
              <a:gd name="connsiteY0" fmla="*/ 42862 h 10189978"/>
              <a:gd name="connsiteX1" fmla="*/ 5936323 w 11216996"/>
              <a:gd name="connsiteY1" fmla="*/ 0 h 10189978"/>
              <a:gd name="connsiteX2" fmla="*/ 11208498 w 11216996"/>
              <a:gd name="connsiteY2" fmla="*/ 2274394 h 10189978"/>
              <a:gd name="connsiteX3" fmla="*/ 11216996 w 11216996"/>
              <a:gd name="connsiteY3" fmla="*/ 10189978 h 10189978"/>
              <a:gd name="connsiteX4" fmla="*/ 11216996 w 11216996"/>
              <a:gd name="connsiteY4" fmla="*/ 10189978 h 10189978"/>
              <a:gd name="connsiteX5" fmla="*/ 56872 w 11216996"/>
              <a:gd name="connsiteY5" fmla="*/ 10189978 h 10189978"/>
              <a:gd name="connsiteX6" fmla="*/ 56872 w 11216996"/>
              <a:gd name="connsiteY6" fmla="*/ 10189978 h 10189978"/>
              <a:gd name="connsiteX7" fmla="*/ 0 w 11216996"/>
              <a:gd name="connsiteY7" fmla="*/ 2235830 h 10189978"/>
              <a:gd name="connsiteX8" fmla="*/ 5323203 w 11216996"/>
              <a:gd name="connsiteY8" fmla="*/ 42862 h 10189978"/>
              <a:gd name="connsiteX0" fmla="*/ 5323203 w 11216996"/>
              <a:gd name="connsiteY0" fmla="*/ 0 h 10147116"/>
              <a:gd name="connsiteX1" fmla="*/ 5944822 w 11216996"/>
              <a:gd name="connsiteY1" fmla="*/ 24871 h 10147116"/>
              <a:gd name="connsiteX2" fmla="*/ 11208498 w 11216996"/>
              <a:gd name="connsiteY2" fmla="*/ 2231532 h 10147116"/>
              <a:gd name="connsiteX3" fmla="*/ 11216996 w 11216996"/>
              <a:gd name="connsiteY3" fmla="*/ 10147116 h 10147116"/>
              <a:gd name="connsiteX4" fmla="*/ 11216996 w 11216996"/>
              <a:gd name="connsiteY4" fmla="*/ 10147116 h 10147116"/>
              <a:gd name="connsiteX5" fmla="*/ 56872 w 11216996"/>
              <a:gd name="connsiteY5" fmla="*/ 10147116 h 10147116"/>
              <a:gd name="connsiteX6" fmla="*/ 56872 w 11216996"/>
              <a:gd name="connsiteY6" fmla="*/ 10147116 h 10147116"/>
              <a:gd name="connsiteX7" fmla="*/ 0 w 11216996"/>
              <a:gd name="connsiteY7" fmla="*/ 2192968 h 10147116"/>
              <a:gd name="connsiteX8" fmla="*/ 5323203 w 11216996"/>
              <a:gd name="connsiteY8" fmla="*/ 0 h 10147116"/>
              <a:gd name="connsiteX0" fmla="*/ 5323203 w 11216996"/>
              <a:gd name="connsiteY0" fmla="*/ 0 h 10147116"/>
              <a:gd name="connsiteX1" fmla="*/ 5944822 w 11216996"/>
              <a:gd name="connsiteY1" fmla="*/ 24871 h 10147116"/>
              <a:gd name="connsiteX2" fmla="*/ 11208498 w 11216996"/>
              <a:gd name="connsiteY2" fmla="*/ 2231532 h 10147116"/>
              <a:gd name="connsiteX3" fmla="*/ 11216996 w 11216996"/>
              <a:gd name="connsiteY3" fmla="*/ 10147116 h 10147116"/>
              <a:gd name="connsiteX4" fmla="*/ 11216996 w 11216996"/>
              <a:gd name="connsiteY4" fmla="*/ 10147116 h 10147116"/>
              <a:gd name="connsiteX5" fmla="*/ 56872 w 11216996"/>
              <a:gd name="connsiteY5" fmla="*/ 10147116 h 10147116"/>
              <a:gd name="connsiteX6" fmla="*/ 56872 w 11216996"/>
              <a:gd name="connsiteY6" fmla="*/ 10147116 h 10147116"/>
              <a:gd name="connsiteX7" fmla="*/ 0 w 11216996"/>
              <a:gd name="connsiteY7" fmla="*/ 2192968 h 10147116"/>
              <a:gd name="connsiteX8" fmla="*/ 5323203 w 11216996"/>
              <a:gd name="connsiteY8" fmla="*/ 0 h 10147116"/>
              <a:gd name="connsiteX0" fmla="*/ 5323203 w 11216996"/>
              <a:gd name="connsiteY0" fmla="*/ 102719 h 10249835"/>
              <a:gd name="connsiteX1" fmla="*/ 5987514 w 11216996"/>
              <a:gd name="connsiteY1" fmla="*/ 0 h 10249835"/>
              <a:gd name="connsiteX2" fmla="*/ 11208498 w 11216996"/>
              <a:gd name="connsiteY2" fmla="*/ 2334251 h 10249835"/>
              <a:gd name="connsiteX3" fmla="*/ 11216996 w 11216996"/>
              <a:gd name="connsiteY3" fmla="*/ 10249835 h 10249835"/>
              <a:gd name="connsiteX4" fmla="*/ 11216996 w 11216996"/>
              <a:gd name="connsiteY4" fmla="*/ 10249835 h 10249835"/>
              <a:gd name="connsiteX5" fmla="*/ 56872 w 11216996"/>
              <a:gd name="connsiteY5" fmla="*/ 10249835 h 10249835"/>
              <a:gd name="connsiteX6" fmla="*/ 56872 w 11216996"/>
              <a:gd name="connsiteY6" fmla="*/ 10249835 h 10249835"/>
              <a:gd name="connsiteX7" fmla="*/ 0 w 11216996"/>
              <a:gd name="connsiteY7" fmla="*/ 2295687 h 10249835"/>
              <a:gd name="connsiteX8" fmla="*/ 5323203 w 11216996"/>
              <a:gd name="connsiteY8" fmla="*/ 102719 h 10249835"/>
              <a:gd name="connsiteX0" fmla="*/ 5707433 w 11216996"/>
              <a:gd name="connsiteY0" fmla="*/ 0 h 10264075"/>
              <a:gd name="connsiteX1" fmla="*/ 5987514 w 11216996"/>
              <a:gd name="connsiteY1" fmla="*/ 14240 h 10264075"/>
              <a:gd name="connsiteX2" fmla="*/ 11208498 w 11216996"/>
              <a:gd name="connsiteY2" fmla="*/ 2348491 h 10264075"/>
              <a:gd name="connsiteX3" fmla="*/ 11216996 w 11216996"/>
              <a:gd name="connsiteY3" fmla="*/ 10264075 h 10264075"/>
              <a:gd name="connsiteX4" fmla="*/ 11216996 w 11216996"/>
              <a:gd name="connsiteY4" fmla="*/ 10264075 h 10264075"/>
              <a:gd name="connsiteX5" fmla="*/ 56872 w 11216996"/>
              <a:gd name="connsiteY5" fmla="*/ 10264075 h 10264075"/>
              <a:gd name="connsiteX6" fmla="*/ 56872 w 11216996"/>
              <a:gd name="connsiteY6" fmla="*/ 10264075 h 10264075"/>
              <a:gd name="connsiteX7" fmla="*/ 0 w 11216996"/>
              <a:gd name="connsiteY7" fmla="*/ 2309927 h 10264075"/>
              <a:gd name="connsiteX8" fmla="*/ 5707433 w 11216996"/>
              <a:gd name="connsiteY8" fmla="*/ 0 h 10264075"/>
              <a:gd name="connsiteX0" fmla="*/ 5707433 w 11216996"/>
              <a:gd name="connsiteY0" fmla="*/ 28290 h 10249835"/>
              <a:gd name="connsiteX1" fmla="*/ 5987514 w 11216996"/>
              <a:gd name="connsiteY1" fmla="*/ 0 h 10249835"/>
              <a:gd name="connsiteX2" fmla="*/ 11208498 w 11216996"/>
              <a:gd name="connsiteY2" fmla="*/ 2334251 h 10249835"/>
              <a:gd name="connsiteX3" fmla="*/ 11216996 w 11216996"/>
              <a:gd name="connsiteY3" fmla="*/ 10249835 h 10249835"/>
              <a:gd name="connsiteX4" fmla="*/ 11216996 w 11216996"/>
              <a:gd name="connsiteY4" fmla="*/ 10249835 h 10249835"/>
              <a:gd name="connsiteX5" fmla="*/ 56872 w 11216996"/>
              <a:gd name="connsiteY5" fmla="*/ 10249835 h 10249835"/>
              <a:gd name="connsiteX6" fmla="*/ 56872 w 11216996"/>
              <a:gd name="connsiteY6" fmla="*/ 10249835 h 10249835"/>
              <a:gd name="connsiteX7" fmla="*/ 0 w 11216996"/>
              <a:gd name="connsiteY7" fmla="*/ 2295687 h 10249835"/>
              <a:gd name="connsiteX8" fmla="*/ 5707433 w 11216996"/>
              <a:gd name="connsiteY8" fmla="*/ 28290 h 10249835"/>
              <a:gd name="connsiteX0" fmla="*/ 5707433 w 11216996"/>
              <a:gd name="connsiteY0" fmla="*/ 0 h 10221545"/>
              <a:gd name="connsiteX1" fmla="*/ 5998186 w 11216996"/>
              <a:gd name="connsiteY1" fmla="*/ 14240 h 10221545"/>
              <a:gd name="connsiteX2" fmla="*/ 11208498 w 11216996"/>
              <a:gd name="connsiteY2" fmla="*/ 2305961 h 10221545"/>
              <a:gd name="connsiteX3" fmla="*/ 11216996 w 11216996"/>
              <a:gd name="connsiteY3" fmla="*/ 10221545 h 10221545"/>
              <a:gd name="connsiteX4" fmla="*/ 11216996 w 11216996"/>
              <a:gd name="connsiteY4" fmla="*/ 10221545 h 10221545"/>
              <a:gd name="connsiteX5" fmla="*/ 56872 w 11216996"/>
              <a:gd name="connsiteY5" fmla="*/ 10221545 h 10221545"/>
              <a:gd name="connsiteX6" fmla="*/ 56872 w 11216996"/>
              <a:gd name="connsiteY6" fmla="*/ 10221545 h 10221545"/>
              <a:gd name="connsiteX7" fmla="*/ 0 w 11216996"/>
              <a:gd name="connsiteY7" fmla="*/ 2267397 h 10221545"/>
              <a:gd name="connsiteX8" fmla="*/ 5707433 w 11216996"/>
              <a:gd name="connsiteY8" fmla="*/ 0 h 10221545"/>
              <a:gd name="connsiteX0" fmla="*/ 5707433 w 11216996"/>
              <a:gd name="connsiteY0" fmla="*/ 0 h 10221545"/>
              <a:gd name="connsiteX1" fmla="*/ 5998186 w 11216996"/>
              <a:gd name="connsiteY1" fmla="*/ 14240 h 10221545"/>
              <a:gd name="connsiteX2" fmla="*/ 11208498 w 11216996"/>
              <a:gd name="connsiteY2" fmla="*/ 2305961 h 10221545"/>
              <a:gd name="connsiteX3" fmla="*/ 11216996 w 11216996"/>
              <a:gd name="connsiteY3" fmla="*/ 10221545 h 10221545"/>
              <a:gd name="connsiteX4" fmla="*/ 11216996 w 11216996"/>
              <a:gd name="connsiteY4" fmla="*/ 10221545 h 10221545"/>
              <a:gd name="connsiteX5" fmla="*/ 56872 w 11216996"/>
              <a:gd name="connsiteY5" fmla="*/ 10221545 h 10221545"/>
              <a:gd name="connsiteX6" fmla="*/ 5879 w 11216996"/>
              <a:gd name="connsiteY6" fmla="*/ 10221545 h 10221545"/>
              <a:gd name="connsiteX7" fmla="*/ 0 w 11216996"/>
              <a:gd name="connsiteY7" fmla="*/ 2267397 h 10221545"/>
              <a:gd name="connsiteX8" fmla="*/ 5707433 w 11216996"/>
              <a:gd name="connsiteY8" fmla="*/ 0 h 10221545"/>
              <a:gd name="connsiteX0" fmla="*/ 5707433 w 11219801"/>
              <a:gd name="connsiteY0" fmla="*/ 0 h 10221545"/>
              <a:gd name="connsiteX1" fmla="*/ 5998186 w 11219801"/>
              <a:gd name="connsiteY1" fmla="*/ 14240 h 10221545"/>
              <a:gd name="connsiteX2" fmla="*/ 11219174 w 11219801"/>
              <a:gd name="connsiteY2" fmla="*/ 2316594 h 10221545"/>
              <a:gd name="connsiteX3" fmla="*/ 11216996 w 11219801"/>
              <a:gd name="connsiteY3" fmla="*/ 10221545 h 10221545"/>
              <a:gd name="connsiteX4" fmla="*/ 11216996 w 11219801"/>
              <a:gd name="connsiteY4" fmla="*/ 10221545 h 10221545"/>
              <a:gd name="connsiteX5" fmla="*/ 56872 w 11219801"/>
              <a:gd name="connsiteY5" fmla="*/ 10221545 h 10221545"/>
              <a:gd name="connsiteX6" fmla="*/ 5879 w 11219801"/>
              <a:gd name="connsiteY6" fmla="*/ 10221545 h 10221545"/>
              <a:gd name="connsiteX7" fmla="*/ 0 w 11219801"/>
              <a:gd name="connsiteY7" fmla="*/ 2267397 h 10221545"/>
              <a:gd name="connsiteX8" fmla="*/ 5707433 w 11219801"/>
              <a:gd name="connsiteY8" fmla="*/ 0 h 10221545"/>
              <a:gd name="connsiteX0" fmla="*/ 5707433 w 11219801"/>
              <a:gd name="connsiteY0" fmla="*/ 0 h 10221545"/>
              <a:gd name="connsiteX1" fmla="*/ 5998186 w 11219801"/>
              <a:gd name="connsiteY1" fmla="*/ 14240 h 10221545"/>
              <a:gd name="connsiteX2" fmla="*/ 11219174 w 11219801"/>
              <a:gd name="connsiteY2" fmla="*/ 2316594 h 10221545"/>
              <a:gd name="connsiteX3" fmla="*/ 11216996 w 11219801"/>
              <a:gd name="connsiteY3" fmla="*/ 10221545 h 10221545"/>
              <a:gd name="connsiteX4" fmla="*/ 11216996 w 11219801"/>
              <a:gd name="connsiteY4" fmla="*/ 10221545 h 10221545"/>
              <a:gd name="connsiteX5" fmla="*/ 56872 w 11219801"/>
              <a:gd name="connsiteY5" fmla="*/ 10221545 h 10221545"/>
              <a:gd name="connsiteX6" fmla="*/ 5879 w 11219801"/>
              <a:gd name="connsiteY6" fmla="*/ 10221545 h 10221545"/>
              <a:gd name="connsiteX7" fmla="*/ 0 w 11219801"/>
              <a:gd name="connsiteY7" fmla="*/ 2267397 h 10221545"/>
              <a:gd name="connsiteX8" fmla="*/ 5707433 w 11219801"/>
              <a:gd name="connsiteY8" fmla="*/ 0 h 10221545"/>
              <a:gd name="connsiteX0" fmla="*/ 5707433 w 11219801"/>
              <a:gd name="connsiteY0" fmla="*/ 0 h 10221545"/>
              <a:gd name="connsiteX1" fmla="*/ 5998186 w 11219801"/>
              <a:gd name="connsiteY1" fmla="*/ 14240 h 10221545"/>
              <a:gd name="connsiteX2" fmla="*/ 11219174 w 11219801"/>
              <a:gd name="connsiteY2" fmla="*/ 2316594 h 10221545"/>
              <a:gd name="connsiteX3" fmla="*/ 11216996 w 11219801"/>
              <a:gd name="connsiteY3" fmla="*/ 10221545 h 10221545"/>
              <a:gd name="connsiteX4" fmla="*/ 11216996 w 11219801"/>
              <a:gd name="connsiteY4" fmla="*/ 10221545 h 10221545"/>
              <a:gd name="connsiteX5" fmla="*/ 56872 w 11219801"/>
              <a:gd name="connsiteY5" fmla="*/ 10221545 h 10221545"/>
              <a:gd name="connsiteX6" fmla="*/ 5879 w 11219801"/>
              <a:gd name="connsiteY6" fmla="*/ 10221545 h 10221545"/>
              <a:gd name="connsiteX7" fmla="*/ 0 w 11219801"/>
              <a:gd name="connsiteY7" fmla="*/ 2267397 h 10221545"/>
              <a:gd name="connsiteX8" fmla="*/ 5707433 w 11219801"/>
              <a:gd name="connsiteY8" fmla="*/ 0 h 1022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19801" h="10221545">
                <a:moveTo>
                  <a:pt x="5707433" y="0"/>
                </a:moveTo>
                <a:lnTo>
                  <a:pt x="5998186" y="14240"/>
                </a:lnTo>
                <a:cubicBezTo>
                  <a:pt x="8256563" y="118211"/>
                  <a:pt x="10309205" y="1451633"/>
                  <a:pt x="11219174" y="2316594"/>
                </a:cubicBezTo>
                <a:cubicBezTo>
                  <a:pt x="11222007" y="4955122"/>
                  <a:pt x="11214163" y="7583017"/>
                  <a:pt x="11216996" y="10221545"/>
                </a:cubicBezTo>
                <a:lnTo>
                  <a:pt x="11216996" y="10221545"/>
                </a:lnTo>
                <a:lnTo>
                  <a:pt x="56872" y="10221545"/>
                </a:lnTo>
                <a:lnTo>
                  <a:pt x="5879" y="10221545"/>
                </a:lnTo>
                <a:cubicBezTo>
                  <a:pt x="3919" y="7570162"/>
                  <a:pt x="1960" y="4918780"/>
                  <a:pt x="0" y="2267397"/>
                </a:cubicBezTo>
                <a:cubicBezTo>
                  <a:pt x="292276" y="1973604"/>
                  <a:pt x="2783078" y="0"/>
                  <a:pt x="57074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071" tIns="21071" rIns="21071" bIns="21071" numCol="1" spcCol="38100" rtlCol="0" anchor="ctr">
            <a:spAutoFit/>
          </a:bodyPr>
          <a:lstStyle/>
          <a:p>
            <a:pPr marL="0" marR="0" indent="0" algn="l" defTabSz="2107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83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329504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6734" y="2902241"/>
            <a:ext cx="8267267" cy="2241261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080942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" y="-3358"/>
            <a:ext cx="4239490" cy="4791490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3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297707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C50335C-8001-2849-8D76-1DA78917C9AF}"/>
              </a:ext>
            </a:extLst>
          </p:cNvPr>
          <p:cNvSpPr/>
          <p:nvPr userDrawn="1"/>
        </p:nvSpPr>
        <p:spPr>
          <a:xfrm>
            <a:off x="0" y="2886075"/>
            <a:ext cx="9144000" cy="2257425"/>
          </a:xfrm>
          <a:prstGeom prst="rect">
            <a:avLst/>
          </a:prstGeom>
          <a:solidFill>
            <a:srgbClr val="F9F9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738" tIns="20738" rIns="20738" bIns="20738" numCol="1" spcCol="38100" rtlCol="0" anchor="ctr">
            <a:noAutofit/>
          </a:bodyPr>
          <a:lstStyle/>
          <a:p>
            <a:pPr marL="0" marR="0" indent="0" algn="l" defTabSz="2073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817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7806A4E-13B0-524A-9B1E-46D996297D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10117" y="381000"/>
            <a:ext cx="2077413" cy="4762500"/>
          </a:xfrm>
          <a:prstGeom prst="snipRoundRect">
            <a:avLst>
              <a:gd name="adj1" fmla="val 22590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67907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2">
            <a:extLst>
              <a:ext uri="{FF2B5EF4-FFF2-40B4-BE49-F238E27FC236}">
                <a16:creationId xmlns:a16="http://schemas.microsoft.com/office/drawing/2014/main" id="{DBCF73DB-A9D4-DB41-9A74-1423F1864E2E}"/>
              </a:ext>
            </a:extLst>
          </p:cNvPr>
          <p:cNvSpPr/>
          <p:nvPr userDrawn="1"/>
        </p:nvSpPr>
        <p:spPr>
          <a:xfrm>
            <a:off x="3" y="1"/>
            <a:ext cx="9149051" cy="965540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0738" rIns="20738" anchor="ctr"/>
          <a:lstStyle/>
          <a:p>
            <a:pPr marL="0" indent="0" algn="ctr">
              <a:buFont typeface="Wingdings" pitchFamily="2" charset="2"/>
              <a:buNone/>
              <a:defRPr>
                <a:solidFill>
                  <a:srgbClr val="FFFFFF"/>
                </a:solidFill>
              </a:defRPr>
            </a:pPr>
            <a:endParaRPr sz="371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5AFF98D8-E5C6-B74A-AF3F-0AE336120A0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2083563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314257" y="1187743"/>
            <a:ext cx="7273637" cy="3102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207366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2171581" algn="l"/>
              </a:tabLst>
              <a:defRPr sz="1271" spc="5"/>
            </a:lvl1pPr>
            <a:lvl2pPr marL="342341" indent="0" defTabSz="207366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2171581" algn="l"/>
              </a:tabLst>
              <a:defRPr sz="1271" spc="5"/>
            </a:lvl2pPr>
            <a:lvl3pPr marL="684680" indent="0" defTabSz="207366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2171581" algn="l"/>
              </a:tabLst>
              <a:defRPr sz="1271" spc="5"/>
            </a:lvl3pPr>
            <a:lvl4pPr marL="1027020" indent="0" defTabSz="207366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2171581" algn="l"/>
              </a:tabLst>
              <a:defRPr sz="1271" spc="5"/>
            </a:lvl4pPr>
            <a:lvl5pPr marL="1369361" indent="0" defTabSz="207366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2171581" algn="l"/>
              </a:tabLst>
              <a:defRPr sz="1271" spc="5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9" name="Прямоугольник 5"/>
          <p:cNvSpPr/>
          <p:nvPr/>
        </p:nvSpPr>
        <p:spPr>
          <a:xfrm>
            <a:off x="3" y="1"/>
            <a:ext cx="9149051" cy="965540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0738" rIns="20738" anchor="ctr"/>
          <a:lstStyle/>
          <a:p>
            <a:pPr marL="0" indent="0" algn="ctr">
              <a:buFont typeface="Wingdings" pitchFamily="2" charset="2"/>
              <a:buNone/>
              <a:defRPr>
                <a:solidFill>
                  <a:srgbClr val="FFFFFF"/>
                </a:solidFill>
              </a:defRPr>
            </a:pPr>
            <a:endParaRPr sz="371" dirty="0"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307328" y="288392"/>
            <a:ext cx="7827819" cy="5160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207366">
              <a:lnSpc>
                <a:spcPct val="100000"/>
              </a:lnSpc>
              <a:spcBef>
                <a:spcPts val="45"/>
              </a:spcBef>
              <a:buSzTx/>
              <a:buFont typeface="Wingdings" pitchFamily="2" charset="2"/>
              <a:buNone/>
              <a:defRPr sz="2722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90E8EC8D-66AD-A241-88ED-5164564FE6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9677936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00051" y="1187739"/>
            <a:ext cx="4644294" cy="8738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207366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984988" algn="l"/>
              </a:tabLst>
              <a:defRPr sz="1271" spc="5"/>
            </a:lvl1pPr>
            <a:lvl2pPr marL="342341" indent="0" defTabSz="207366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984988" algn="l"/>
              </a:tabLst>
              <a:defRPr sz="1271" spc="5"/>
            </a:lvl2pPr>
            <a:lvl3pPr marL="684680" indent="0" defTabSz="207366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984988" algn="l"/>
              </a:tabLst>
              <a:defRPr sz="1271" spc="5"/>
            </a:lvl3pPr>
            <a:lvl4pPr marL="1027020" indent="0" defTabSz="207366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984988" algn="l"/>
              </a:tabLst>
              <a:defRPr sz="1271" spc="5"/>
            </a:lvl4pPr>
            <a:lvl5pPr marL="1369361" indent="0" defTabSz="207366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984988" algn="l"/>
              </a:tabLst>
              <a:defRPr sz="1271" spc="5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900051" y="2232816"/>
            <a:ext cx="4644294" cy="554182"/>
          </a:xfrm>
          <a:prstGeom prst="rect">
            <a:avLst/>
          </a:prstGeom>
        </p:spPr>
        <p:txBody>
          <a:bodyPr>
            <a:noAutofit/>
          </a:bodyPr>
          <a:lstStyle>
            <a:lvl1pPr marL="0" marR="185411" indent="0" defTabSz="207366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1225" spc="-45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900051" y="2864832"/>
            <a:ext cx="4644294" cy="366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207366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984988" algn="l"/>
              </a:tabLst>
              <a:defRPr sz="1225" spc="-45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1" name="Прямоугольник 11"/>
          <p:cNvSpPr/>
          <p:nvPr/>
        </p:nvSpPr>
        <p:spPr>
          <a:xfrm>
            <a:off x="3" y="1"/>
            <a:ext cx="9149051" cy="965540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0738" rIns="20738" anchor="ctr"/>
          <a:lstStyle/>
          <a:p>
            <a:pPr marL="0" indent="0" algn="ctr">
              <a:buFontTx/>
              <a:buNone/>
              <a:defRPr>
                <a:solidFill>
                  <a:srgbClr val="FFFFFF"/>
                </a:solidFill>
              </a:defRPr>
            </a:pPr>
            <a:endParaRPr sz="371" dirty="0"/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307328" y="288392"/>
            <a:ext cx="7827819" cy="5160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207366">
              <a:lnSpc>
                <a:spcPct val="100000"/>
              </a:lnSpc>
              <a:spcBef>
                <a:spcPts val="45"/>
              </a:spcBef>
              <a:buSzTx/>
              <a:buFontTx/>
              <a:buNone/>
              <a:defRPr sz="2722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10992981-7CEF-6546-B96B-47C44C08E99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3678693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1"/>
            <a:ext cx="9144000" cy="2340000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0738" rIns="2073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371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ABE87400-7D7E-744E-A9DB-CBD22D13F6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7196812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 flipV="1">
            <a:off x="0" y="1712423"/>
            <a:ext cx="9144000" cy="343107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0738" rIns="2073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371" dirty="0"/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35E3CBC2-D828-E948-AF9D-621DC1583FC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340188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bject 2"/>
          <p:cNvSpPr/>
          <p:nvPr/>
        </p:nvSpPr>
        <p:spPr>
          <a:xfrm>
            <a:off x="4" y="1"/>
            <a:ext cx="3076369" cy="5143295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0738" rIns="20738"/>
          <a:lstStyle/>
          <a:p>
            <a:pPr marL="0" indent="0">
              <a:buFont typeface="Wingdings" pitchFamily="2" charset="2"/>
              <a:buNone/>
            </a:pPr>
            <a:endParaRPr sz="371" dirty="0"/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61F4E648-3CD8-6F41-A846-4D8E1305133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376502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ТС заголовок в 1 строку c картинкой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усеченным и одним скругленным углом 5">
            <a:extLst>
              <a:ext uri="{FF2B5EF4-FFF2-40B4-BE49-F238E27FC236}">
                <a16:creationId xmlns:a16="http://schemas.microsoft.com/office/drawing/2014/main" id="{776461C0-4E2E-D94E-BCF2-9CD5AACEC868}"/>
              </a:ext>
            </a:extLst>
          </p:cNvPr>
          <p:cNvSpPr/>
          <p:nvPr userDrawn="1"/>
        </p:nvSpPr>
        <p:spPr>
          <a:xfrm>
            <a:off x="3382822" y="2551547"/>
            <a:ext cx="5761181" cy="2591955"/>
          </a:xfrm>
          <a:prstGeom prst="snipRoundRect">
            <a:avLst>
              <a:gd name="adj1" fmla="val 40200"/>
              <a:gd name="adj2" fmla="val 0"/>
            </a:avLst>
          </a:prstGeom>
          <a:gradFill>
            <a:gsLst>
              <a:gs pos="79000">
                <a:schemeClr val="accent1"/>
              </a:gs>
              <a:gs pos="34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13800000" scaled="0"/>
          </a:gra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738" tIns="20738" rIns="20738" bIns="20738" numCol="1" spcCol="38100" rtlCol="0" anchor="ctr">
            <a:noAutofit/>
          </a:bodyPr>
          <a:lstStyle/>
          <a:p>
            <a:pPr marL="0" marR="0" indent="0" algn="l" defTabSz="2073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817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21359065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ТС заголовок в 1 строку c картинкой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>
          <a:xfrm>
            <a:off x="996735" y="2790337"/>
            <a:ext cx="416575" cy="466394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>
          <a:xfrm>
            <a:off x="3621203" y="2790337"/>
            <a:ext cx="416575" cy="466394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>
          <a:xfrm>
            <a:off x="6313635" y="2790337"/>
            <a:ext cx="416575" cy="466394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7" name="Прямоугольник с одним усеченным и одним скругленным углом 6">
            <a:extLst>
              <a:ext uri="{FF2B5EF4-FFF2-40B4-BE49-F238E27FC236}">
                <a16:creationId xmlns:a16="http://schemas.microsoft.com/office/drawing/2014/main" id="{403418F9-D51F-1E44-A598-84CFA66E3880}"/>
              </a:ext>
            </a:extLst>
          </p:cNvPr>
          <p:cNvSpPr/>
          <p:nvPr userDrawn="1"/>
        </p:nvSpPr>
        <p:spPr>
          <a:xfrm>
            <a:off x="415639" y="2078185"/>
            <a:ext cx="8728363" cy="3065319"/>
          </a:xfrm>
          <a:prstGeom prst="snipRoundRect">
            <a:avLst>
              <a:gd name="adj1" fmla="val 31914"/>
              <a:gd name="adj2" fmla="val 0"/>
            </a:avLst>
          </a:prstGeom>
          <a:solidFill>
            <a:schemeClr val="accent5">
              <a:lumMod val="20000"/>
              <a:lumOff val="80000"/>
              <a:alpha val="47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738" tIns="20738" rIns="20738" bIns="20738" numCol="1" spcCol="38100" rtlCol="0" anchor="ctr">
            <a:noAutofit/>
          </a:bodyPr>
          <a:lstStyle/>
          <a:p>
            <a:pPr marL="0" marR="0" indent="0" algn="l" defTabSz="2073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817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736232935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object 2"/>
          <p:cNvSpPr/>
          <p:nvPr/>
        </p:nvSpPr>
        <p:spPr>
          <a:xfrm>
            <a:off x="0" y="-6927"/>
            <a:ext cx="9138228" cy="2724335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0738" rIns="20738"/>
          <a:lstStyle/>
          <a:p>
            <a:endParaRPr sz="371" dirty="0"/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39544348-D1C4-844F-839F-D80189AD6AF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7879715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>
          <a:xfrm>
            <a:off x="307328" y="288392"/>
            <a:ext cx="7827819" cy="5160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5767" defTabSz="207366">
              <a:lnSpc>
                <a:spcPct val="100000"/>
              </a:lnSpc>
              <a:spcBef>
                <a:spcPts val="45"/>
              </a:spcBef>
              <a:buSzTx/>
              <a:buFontTx/>
              <a:buNone/>
              <a:defRPr sz="2722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97F62430-87E5-5E45-AAEF-A7971AFA37E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9252346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Пользовательский макет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3C7CE2D7-ABAD-8D48-87F3-B6E8D57A841B}"/>
              </a:ext>
            </a:extLst>
          </p:cNvPr>
          <p:cNvSpPr/>
          <p:nvPr userDrawn="1"/>
        </p:nvSpPr>
        <p:spPr>
          <a:xfrm>
            <a:off x="2181755" y="1285065"/>
            <a:ext cx="1473777" cy="2992870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71" dirty="0"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F6A4A9BF-DEC5-804C-B49D-6F18D8AA4A1F}"/>
              </a:ext>
            </a:extLst>
          </p:cNvPr>
          <p:cNvSpPr/>
          <p:nvPr userDrawn="1"/>
        </p:nvSpPr>
        <p:spPr>
          <a:xfrm>
            <a:off x="5528630" y="1285065"/>
            <a:ext cx="1473777" cy="2992870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71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1DF90657-6E21-B243-8280-B075A2FED09C}"/>
              </a:ext>
            </a:extLst>
          </p:cNvPr>
          <p:cNvSpPr/>
          <p:nvPr userDrawn="1"/>
        </p:nvSpPr>
        <p:spPr>
          <a:xfrm>
            <a:off x="7173511" y="1285065"/>
            <a:ext cx="1473777" cy="2992870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71" dirty="0"/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9C8868F0-0F16-D14D-B61E-C819342C3130}"/>
              </a:ext>
            </a:extLst>
          </p:cNvPr>
          <p:cNvSpPr/>
          <p:nvPr userDrawn="1"/>
        </p:nvSpPr>
        <p:spPr>
          <a:xfrm>
            <a:off x="479759" y="1285065"/>
            <a:ext cx="1473777" cy="2992870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71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DBFC1C98-8258-3440-B2EE-00131849DD43}"/>
              </a:ext>
            </a:extLst>
          </p:cNvPr>
          <p:cNvSpPr/>
          <p:nvPr userDrawn="1"/>
        </p:nvSpPr>
        <p:spPr>
          <a:xfrm>
            <a:off x="3826634" y="1285065"/>
            <a:ext cx="1473777" cy="2992870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71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00026681-DBC4-B94F-8B17-66B22C41FEB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0359500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7EF80B79-50C4-E646-B136-B4409889FB0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7562351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7387120-4151-9542-A8D2-BB14F9ED6A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4526760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752479" y="1685918"/>
            <a:ext cx="4576550" cy="2177275"/>
          </a:xfrm>
          <a:prstGeom prst="rect">
            <a:avLst/>
          </a:prstGeom>
        </p:spPr>
        <p:txBody>
          <a:bodyPr>
            <a:noAutofit/>
          </a:bodyPr>
          <a:lstStyle>
            <a:lvl1pPr marL="0" marR="85352" indent="5767" defTabSz="207366">
              <a:lnSpc>
                <a:spcPct val="119300"/>
              </a:lnSpc>
              <a:spcBef>
                <a:spcPts val="953"/>
              </a:spcBef>
              <a:buSzTx/>
              <a:buFontTx/>
              <a:buNone/>
              <a:defRPr sz="1271" spc="5">
                <a:solidFill>
                  <a:srgbClr val="282828"/>
                </a:solidFill>
              </a:defRPr>
            </a:lvl1pPr>
            <a:lvl2pPr marL="465231" marR="85352" indent="-122891" defTabSz="207366">
              <a:lnSpc>
                <a:spcPct val="119300"/>
              </a:lnSpc>
              <a:spcBef>
                <a:spcPts val="953"/>
              </a:spcBef>
              <a:buFontTx/>
              <a:defRPr sz="1271" spc="5">
                <a:solidFill>
                  <a:srgbClr val="282828"/>
                </a:solidFill>
              </a:defRPr>
            </a:lvl2pPr>
            <a:lvl3pPr marL="829916" marR="85352" indent="-145235" defTabSz="207366">
              <a:lnSpc>
                <a:spcPct val="119300"/>
              </a:lnSpc>
              <a:spcBef>
                <a:spcPts val="953"/>
              </a:spcBef>
              <a:buFontTx/>
              <a:defRPr sz="1271" spc="5">
                <a:solidFill>
                  <a:srgbClr val="282828"/>
                </a:solidFill>
              </a:defRPr>
            </a:lvl3pPr>
            <a:lvl4pPr marL="1192289" marR="85352" indent="-165268" defTabSz="207366">
              <a:lnSpc>
                <a:spcPct val="119300"/>
              </a:lnSpc>
              <a:spcBef>
                <a:spcPts val="953"/>
              </a:spcBef>
              <a:buFontTx/>
              <a:defRPr sz="1271" spc="5">
                <a:solidFill>
                  <a:srgbClr val="282828"/>
                </a:solidFill>
              </a:defRPr>
            </a:lvl4pPr>
            <a:lvl5pPr marL="1534628" marR="85352" indent="-165268" defTabSz="207366">
              <a:lnSpc>
                <a:spcPct val="119300"/>
              </a:lnSpc>
              <a:spcBef>
                <a:spcPts val="953"/>
              </a:spcBef>
              <a:buFontTx/>
              <a:defRPr sz="1271" spc="5">
                <a:solidFill>
                  <a:srgbClr val="282828"/>
                </a:solidFill>
              </a:defRPr>
            </a:lvl5pPr>
          </a:lstStyle>
          <a:p>
            <a:r>
              <a:rPr dirty="0" err="1"/>
              <a:t>Разнообразный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богатый</a:t>
            </a:r>
            <a:r>
              <a:rPr dirty="0"/>
              <a:t> </a:t>
            </a:r>
            <a:r>
              <a:rPr dirty="0" err="1"/>
              <a:t>опыт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 </a:t>
            </a:r>
            <a:r>
              <a:rPr dirty="0" err="1"/>
              <a:t>выполнять</a:t>
            </a:r>
            <a:r>
              <a:rPr dirty="0"/>
              <a:t> </a:t>
            </a:r>
            <a:r>
              <a:rPr dirty="0" err="1"/>
              <a:t>важные</a:t>
            </a:r>
            <a:r>
              <a:rPr dirty="0"/>
              <a:t> </a:t>
            </a:r>
            <a:r>
              <a:rPr dirty="0" err="1"/>
              <a:t>задания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разработке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дальнейшее</a:t>
            </a:r>
            <a:r>
              <a:rPr dirty="0"/>
              <a:t> </a:t>
            </a:r>
            <a:r>
              <a:rPr dirty="0" err="1"/>
              <a:t>развитие</a:t>
            </a:r>
            <a:r>
              <a:rPr dirty="0"/>
              <a:t>  </a:t>
            </a:r>
            <a:r>
              <a:rPr dirty="0" err="1"/>
              <a:t>различных</a:t>
            </a:r>
            <a:r>
              <a:rPr dirty="0"/>
              <a:t> </a:t>
            </a:r>
            <a:r>
              <a:rPr dirty="0" err="1"/>
              <a:t>форм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 </a:t>
            </a:r>
            <a:r>
              <a:rPr dirty="0" err="1"/>
              <a:t>кадров</a:t>
            </a:r>
            <a:r>
              <a:rPr dirty="0"/>
              <a:t>, </a:t>
            </a:r>
            <a:r>
              <a:rPr dirty="0" err="1"/>
              <a:t>соответствует</a:t>
            </a:r>
            <a:r>
              <a:rPr dirty="0"/>
              <a:t> </a:t>
            </a:r>
            <a:r>
              <a:rPr dirty="0" err="1"/>
              <a:t>насущным</a:t>
            </a:r>
            <a:r>
              <a:rPr dirty="0"/>
              <a:t> </a:t>
            </a:r>
            <a:r>
              <a:rPr dirty="0" err="1"/>
              <a:t>потребностям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 </a:t>
            </a:r>
            <a:r>
              <a:rPr dirty="0" err="1"/>
              <a:t>консультация</a:t>
            </a:r>
            <a:r>
              <a:rPr dirty="0"/>
              <a:t>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широким</a:t>
            </a:r>
            <a:r>
              <a:rPr dirty="0"/>
              <a:t> </a:t>
            </a:r>
            <a:r>
              <a:rPr dirty="0" err="1"/>
              <a:t>активом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</a:t>
            </a:r>
            <a:r>
              <a:rPr dirty="0" err="1"/>
              <a:t>оценить</a:t>
            </a:r>
            <a:r>
              <a:rPr dirty="0"/>
              <a:t> </a:t>
            </a:r>
            <a:r>
              <a:rPr dirty="0" err="1"/>
              <a:t>значение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постоянное</a:t>
            </a:r>
            <a:r>
              <a:rPr dirty="0"/>
              <a:t>  </a:t>
            </a:r>
            <a:r>
              <a:rPr dirty="0" err="1"/>
              <a:t>информационно-пропагандистское</a:t>
            </a:r>
            <a:r>
              <a:rPr dirty="0"/>
              <a:t> </a:t>
            </a:r>
            <a:r>
              <a:rPr dirty="0" err="1"/>
              <a:t>обеспечение</a:t>
            </a:r>
            <a:r>
              <a:rPr dirty="0"/>
              <a:t> </a:t>
            </a:r>
            <a:r>
              <a:rPr dirty="0" err="1"/>
              <a:t>нашей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играет</a:t>
            </a:r>
            <a:r>
              <a:rPr dirty="0"/>
              <a:t>  </a:t>
            </a:r>
            <a:r>
              <a:rPr dirty="0" err="1"/>
              <a:t>важную</a:t>
            </a:r>
            <a:r>
              <a:rPr dirty="0"/>
              <a:t> </a:t>
            </a:r>
            <a:r>
              <a:rPr dirty="0" err="1"/>
              <a:t>роль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формировании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r>
              <a:rPr dirty="0"/>
              <a:t>.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10" name="object 2"/>
          <p:cNvSpPr/>
          <p:nvPr/>
        </p:nvSpPr>
        <p:spPr>
          <a:xfrm>
            <a:off x="4" y="-3045"/>
            <a:ext cx="3076369" cy="514634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0738" rIns="20738"/>
          <a:lstStyle/>
          <a:p>
            <a:endParaRPr sz="371" dirty="0"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52273" y="953225"/>
            <a:ext cx="4577052" cy="5779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406">
                <a:solidFill>
                  <a:srgbClr val="282828"/>
                </a:solidFill>
              </a:defRPr>
            </a:lvl1pPr>
          </a:lstStyle>
          <a:p>
            <a:r>
              <a:t>С другой стороны рамки и место обучения кадров  требуют от нас анализа систем массового участия.</a:t>
            </a:r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>
          <a:xfrm>
            <a:off x="328110" y="331938"/>
            <a:ext cx="2609057" cy="9149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5767" defTabSz="207366">
              <a:lnSpc>
                <a:spcPct val="100000"/>
              </a:lnSpc>
              <a:spcBef>
                <a:spcPts val="45"/>
              </a:spcBef>
              <a:buSzTx/>
              <a:buFontTx/>
              <a:buNone/>
              <a:defRPr sz="2269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CE9932EC-3CE4-8C45-8802-A8CD531320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1802669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>
          <a:xfrm>
            <a:off x="3991710" y="857676"/>
            <a:ext cx="86476" cy="8647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20738" rIns="20738"/>
          <a:lstStyle/>
          <a:p>
            <a:endParaRPr sz="371" dirty="0"/>
          </a:p>
        </p:txBody>
      </p:sp>
      <p:sp>
        <p:nvSpPr>
          <p:cNvPr id="422" name="object 19"/>
          <p:cNvSpPr/>
          <p:nvPr/>
        </p:nvSpPr>
        <p:spPr>
          <a:xfrm>
            <a:off x="4004320" y="2734409"/>
            <a:ext cx="232615" cy="232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20738" rIns="20738"/>
          <a:lstStyle/>
          <a:p>
            <a:endParaRPr sz="371" dirty="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>
          <a:xfrm>
            <a:off x="3821747" y="741210"/>
            <a:ext cx="625620" cy="620437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>
          <a:xfrm>
            <a:off x="3821747" y="1653313"/>
            <a:ext cx="625620" cy="620437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>
          <a:xfrm>
            <a:off x="3821747" y="2599342"/>
            <a:ext cx="625620" cy="620437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>
          <a:xfrm>
            <a:off x="3821747" y="3534668"/>
            <a:ext cx="625620" cy="620437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34" name="object 2"/>
          <p:cNvSpPr/>
          <p:nvPr/>
        </p:nvSpPr>
        <p:spPr>
          <a:xfrm>
            <a:off x="4" y="-3045"/>
            <a:ext cx="3076369" cy="514634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0738" rIns="20738"/>
          <a:lstStyle/>
          <a:p>
            <a:endParaRPr sz="371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8284F037-58B7-F94F-BE81-E80CD7FE6CF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4211578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с одним усеченным и одним скругленным углом 6">
            <a:extLst>
              <a:ext uri="{FF2B5EF4-FFF2-40B4-BE49-F238E27FC236}">
                <a16:creationId xmlns:a16="http://schemas.microsoft.com/office/drawing/2014/main" id="{BC999D12-2D48-4643-A2D0-E4EF8DA02760}"/>
              </a:ext>
            </a:extLst>
          </p:cNvPr>
          <p:cNvSpPr/>
          <p:nvPr userDrawn="1"/>
        </p:nvSpPr>
        <p:spPr>
          <a:xfrm>
            <a:off x="6101766" y="0"/>
            <a:ext cx="3042234" cy="5143500"/>
          </a:xfrm>
          <a:prstGeom prst="snipRoundRect">
            <a:avLst>
              <a:gd name="adj1" fmla="val 16667"/>
              <a:gd name="adj2" fmla="val 0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071" tIns="21071" rIns="21071" bIns="21071" numCol="1" spcCol="38100" rtlCol="0" anchor="ctr">
            <a:noAutofit/>
          </a:bodyPr>
          <a:lstStyle/>
          <a:p>
            <a:pPr marL="0" marR="0" indent="0" algn="l" defTabSz="2107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83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551DA82-367C-2444-A2CF-ED86E24BF9CA}"/>
              </a:ext>
            </a:extLst>
          </p:cNvPr>
          <p:cNvSpPr/>
          <p:nvPr userDrawn="1"/>
        </p:nvSpPr>
        <p:spPr>
          <a:xfrm>
            <a:off x="3120339" y="2193000"/>
            <a:ext cx="2979572" cy="2950501"/>
          </a:xfrm>
          <a:prstGeom prst="snipRoundRect">
            <a:avLst>
              <a:gd name="adj1" fmla="val 16667"/>
              <a:gd name="adj2" fmla="val 0"/>
            </a:avLst>
          </a:prstGeom>
          <a:solidFill>
            <a:srgbClr val="F9F9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071" tIns="21071" rIns="21071" bIns="21071" numCol="1" spcCol="38100" rtlCol="0" anchor="ctr">
            <a:noAutofit/>
          </a:bodyPr>
          <a:lstStyle/>
          <a:p>
            <a:pPr marL="0" marR="0" indent="0" algn="l" defTabSz="2107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83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F5ED9BA2-C790-F947-8E80-9CD42C88490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2525827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1778924"/>
            <a:ext cx="9138228" cy="3364576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0738" rIns="20738"/>
          <a:lstStyle/>
          <a:p>
            <a:endParaRPr sz="371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212641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2358496"/>
            <a:ext cx="9138228" cy="2785004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0738" rIns="20738"/>
          <a:lstStyle/>
          <a:p>
            <a:endParaRPr sz="371" dirty="0"/>
          </a:p>
        </p:txBody>
      </p:sp>
    </p:spTree>
    <p:extLst>
      <p:ext uri="{BB962C8B-B14F-4D97-AF65-F5344CB8AC3E}">
        <p14:creationId xmlns:p14="http://schemas.microsoft.com/office/powerpoint/2010/main" val="716605986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2174846"/>
            <a:ext cx="9138228" cy="296865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0738" rIns="20738"/>
          <a:lstStyle/>
          <a:p>
            <a:endParaRPr sz="371" dirty="0"/>
          </a:p>
        </p:txBody>
      </p:sp>
    </p:spTree>
    <p:extLst>
      <p:ext uri="{BB962C8B-B14F-4D97-AF65-F5344CB8AC3E}">
        <p14:creationId xmlns:p14="http://schemas.microsoft.com/office/powerpoint/2010/main" val="312556877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2685394"/>
            <a:ext cx="9138228" cy="245810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0738" rIns="20738"/>
          <a:lstStyle/>
          <a:p>
            <a:endParaRPr sz="371" dirty="0"/>
          </a:p>
        </p:txBody>
      </p:sp>
    </p:spTree>
    <p:extLst>
      <p:ext uri="{BB962C8B-B14F-4D97-AF65-F5344CB8AC3E}">
        <p14:creationId xmlns:p14="http://schemas.microsoft.com/office/powerpoint/2010/main" val="2661352666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2938453"/>
            <a:ext cx="9138228" cy="2205046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0738" rIns="20738"/>
          <a:lstStyle/>
          <a:p>
            <a:endParaRPr sz="371" dirty="0"/>
          </a:p>
        </p:txBody>
      </p:sp>
    </p:spTree>
    <p:extLst>
      <p:ext uri="{BB962C8B-B14F-4D97-AF65-F5344CB8AC3E}">
        <p14:creationId xmlns:p14="http://schemas.microsoft.com/office/powerpoint/2010/main" val="25370405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510631" y="2074903"/>
            <a:ext cx="412570" cy="36548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2449"/>
            </a:lvl1pPr>
            <a:lvl2pPr marL="579346" indent="-237005">
              <a:buFontTx/>
              <a:defRPr sz="2449"/>
            </a:lvl2pPr>
            <a:lvl3pPr marL="964777" indent="-280097">
              <a:buFontTx/>
              <a:defRPr sz="2449"/>
            </a:lvl3pPr>
            <a:lvl4pPr marL="1345751" indent="-318731">
              <a:buFontTx/>
              <a:defRPr sz="2449"/>
            </a:lvl4pPr>
            <a:lvl5pPr marL="1688092" indent="-318731">
              <a:buFontTx/>
              <a:defRPr sz="2449"/>
            </a:lvl5pPr>
          </a:lstStyle>
          <a:p>
            <a:r>
              <a:t>01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>
          <a:xfrm>
            <a:off x="3640202" y="3149109"/>
            <a:ext cx="412570" cy="36548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575131">
              <a:spcBef>
                <a:spcPts val="590"/>
              </a:spcBef>
              <a:buSzTx/>
              <a:buFontTx/>
              <a:buNone/>
              <a:defRPr sz="2057"/>
            </a:lvl1pPr>
          </a:lstStyle>
          <a:p>
            <a:r>
              <a:t>02</a:t>
            </a:r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4799541" y="2074903"/>
            <a:ext cx="412570" cy="36548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575131">
              <a:spcBef>
                <a:spcPts val="590"/>
              </a:spcBef>
              <a:buSzTx/>
              <a:buFontTx/>
              <a:buNone/>
              <a:defRPr sz="2057"/>
            </a:lvl1pPr>
          </a:lstStyle>
          <a:p>
            <a:r>
              <a:t>03</a:t>
            </a:r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5965509" y="3170364"/>
            <a:ext cx="412570" cy="36548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575131">
              <a:spcBef>
                <a:spcPts val="590"/>
              </a:spcBef>
              <a:buSzTx/>
              <a:buFontTx/>
              <a:buNone/>
              <a:defRPr sz="2057"/>
            </a:lvl1pPr>
          </a:lstStyle>
          <a:p>
            <a:r>
              <a:t>04</a:t>
            </a:r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>
          <a:xfrm>
            <a:off x="344362" y="1592318"/>
            <a:ext cx="1656773" cy="23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5767" defTabSz="207366">
              <a:lnSpc>
                <a:spcPct val="100000"/>
              </a:lnSpc>
              <a:spcBef>
                <a:spcPts val="45"/>
              </a:spcBef>
              <a:buSzTx/>
              <a:buFontTx/>
              <a:buNone/>
              <a:defRPr sz="1225" spc="-45">
                <a:solidFill>
                  <a:srgbClr val="282828"/>
                </a:solidFill>
              </a:defRPr>
            </a:lvl1pPr>
          </a:lstStyle>
          <a:p>
            <a:r>
              <a:t>Консультация</a:t>
            </a:r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>
          <a:xfrm>
            <a:off x="344362" y="1923498"/>
            <a:ext cx="1656773" cy="527330"/>
          </a:xfrm>
          <a:prstGeom prst="rect">
            <a:avLst/>
          </a:prstGeom>
        </p:spPr>
        <p:txBody>
          <a:bodyPr>
            <a:noAutofit/>
          </a:bodyPr>
          <a:lstStyle>
            <a:lvl1pPr marL="0" marR="2306" indent="5767" defTabSz="207366">
              <a:lnSpc>
                <a:spcPct val="132000"/>
              </a:lnSpc>
              <a:spcBef>
                <a:spcPts val="272"/>
              </a:spcBef>
              <a:buSzTx/>
              <a:buFontTx/>
              <a:buNone/>
              <a:defRPr sz="772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>
          <a:xfrm>
            <a:off x="1064730" y="3114808"/>
            <a:ext cx="1865152" cy="23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5767" defTabSz="207366">
              <a:lnSpc>
                <a:spcPct val="100000"/>
              </a:lnSpc>
              <a:spcBef>
                <a:spcPts val="45"/>
              </a:spcBef>
              <a:buSzTx/>
              <a:buFontTx/>
              <a:buNone/>
              <a:defRPr sz="1225" spc="-45">
                <a:solidFill>
                  <a:srgbClr val="282828"/>
                </a:solidFill>
              </a:defRPr>
            </a:lvl1pPr>
          </a:lstStyle>
          <a:p>
            <a:r>
              <a:t>Консультация специалиста</a:t>
            </a:r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1064730" y="3445987"/>
            <a:ext cx="1865152" cy="717020"/>
          </a:xfrm>
          <a:prstGeom prst="rect">
            <a:avLst/>
          </a:prstGeom>
        </p:spPr>
        <p:txBody>
          <a:bodyPr>
            <a:noAutofit/>
          </a:bodyPr>
          <a:lstStyle>
            <a:lvl1pPr marL="0" marR="177914" indent="5767">
              <a:lnSpc>
                <a:spcPct val="132000"/>
              </a:lnSpc>
              <a:spcBef>
                <a:spcPts val="272"/>
              </a:spcBef>
              <a:buSzTx/>
              <a:buFontTx/>
              <a:buNone/>
              <a:defRPr sz="772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выполнять важные задания по разработке</a:t>
            </a:r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5787749" y="1467538"/>
            <a:ext cx="1656773" cy="23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5767" defTabSz="207366">
              <a:lnSpc>
                <a:spcPct val="100000"/>
              </a:lnSpc>
              <a:spcBef>
                <a:spcPts val="45"/>
              </a:spcBef>
              <a:buSzTx/>
              <a:buFontTx/>
              <a:buNone/>
              <a:defRPr sz="1225" spc="-45">
                <a:solidFill>
                  <a:srgbClr val="282828"/>
                </a:solidFill>
              </a:defRPr>
            </a:lvl1pPr>
          </a:lstStyle>
          <a:p>
            <a:r>
              <a:t>Консультация</a:t>
            </a:r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5787749" y="1798717"/>
            <a:ext cx="1656773" cy="527330"/>
          </a:xfrm>
          <a:prstGeom prst="rect">
            <a:avLst/>
          </a:prstGeom>
        </p:spPr>
        <p:txBody>
          <a:bodyPr>
            <a:noAutofit/>
          </a:bodyPr>
          <a:lstStyle>
            <a:lvl1pPr marL="0" marR="2306" indent="5767" defTabSz="207366">
              <a:lnSpc>
                <a:spcPct val="132000"/>
              </a:lnSpc>
              <a:spcBef>
                <a:spcPts val="272"/>
              </a:spcBef>
              <a:buSzTx/>
              <a:buFontTx/>
              <a:buNone/>
              <a:defRPr sz="772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6838286" y="3117666"/>
            <a:ext cx="1656773" cy="418180"/>
          </a:xfrm>
          <a:prstGeom prst="rect">
            <a:avLst/>
          </a:prstGeom>
        </p:spPr>
        <p:txBody>
          <a:bodyPr>
            <a:noAutofit/>
          </a:bodyPr>
          <a:lstStyle>
            <a:lvl1pPr marL="0" indent="5709" defTabSz="205292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13" spc="-45">
                <a:solidFill>
                  <a:srgbClr val="282828"/>
                </a:solidFill>
              </a:defRPr>
            </a:lvl1pPr>
          </a:lstStyle>
          <a:p>
            <a:r>
              <a:t>Консультация двух специалистов</a:t>
            </a:r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6838286" y="3614896"/>
            <a:ext cx="1656773" cy="527330"/>
          </a:xfrm>
          <a:prstGeom prst="rect">
            <a:avLst/>
          </a:prstGeom>
        </p:spPr>
        <p:txBody>
          <a:bodyPr>
            <a:noAutofit/>
          </a:bodyPr>
          <a:lstStyle>
            <a:lvl1pPr marL="0" marR="2306" indent="5767" defTabSz="207366">
              <a:lnSpc>
                <a:spcPct val="132000"/>
              </a:lnSpc>
              <a:spcBef>
                <a:spcPts val="272"/>
              </a:spcBef>
              <a:buSzTx/>
              <a:buFontTx/>
              <a:buNone/>
              <a:defRPr sz="772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15" name="Номер слайда">
            <a:extLst>
              <a:ext uri="{FF2B5EF4-FFF2-40B4-BE49-F238E27FC236}">
                <a16:creationId xmlns:a16="http://schemas.microsoft.com/office/drawing/2014/main" id="{F007A6B3-F35E-8744-8C61-EE467F63671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514767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>
          <a:xfrm flipV="1">
            <a:off x="5232418" y="984350"/>
            <a:ext cx="3916635" cy="4164665"/>
          </a:xfrm>
          <a:prstGeom prst="line">
            <a:avLst/>
          </a:prstGeom>
          <a:ln w="25130">
            <a:solidFill>
              <a:srgbClr val="282828"/>
            </a:solidFill>
          </a:ln>
        </p:spPr>
        <p:txBody>
          <a:bodyPr lIns="20738" rIns="20738"/>
          <a:lstStyle/>
          <a:p>
            <a:endParaRPr sz="371" dirty="0"/>
          </a:p>
        </p:txBody>
      </p:sp>
      <p:sp>
        <p:nvSpPr>
          <p:cNvPr id="497" name="object 6"/>
          <p:cNvSpPr/>
          <p:nvPr/>
        </p:nvSpPr>
        <p:spPr>
          <a:xfrm>
            <a:off x="5861115" y="4337036"/>
            <a:ext cx="171545" cy="171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lIns="20738" rIns="20738"/>
          <a:lstStyle/>
          <a:p>
            <a:endParaRPr sz="371" dirty="0"/>
          </a:p>
        </p:txBody>
      </p:sp>
      <p:sp>
        <p:nvSpPr>
          <p:cNvPr id="498" name="object 8"/>
          <p:cNvSpPr/>
          <p:nvPr/>
        </p:nvSpPr>
        <p:spPr>
          <a:xfrm>
            <a:off x="6964718" y="3130506"/>
            <a:ext cx="171545" cy="171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lIns="20738" rIns="20738"/>
          <a:lstStyle/>
          <a:p>
            <a:endParaRPr sz="371" dirty="0"/>
          </a:p>
        </p:txBody>
      </p:sp>
      <p:sp>
        <p:nvSpPr>
          <p:cNvPr id="499" name="object 10"/>
          <p:cNvSpPr/>
          <p:nvPr/>
        </p:nvSpPr>
        <p:spPr>
          <a:xfrm>
            <a:off x="8102632" y="1923973"/>
            <a:ext cx="171545" cy="171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lIns="20738" rIns="20738"/>
          <a:lstStyle/>
          <a:p>
            <a:endParaRPr sz="371" dirty="0"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5BD7CCE3-86D8-EE4A-82CC-68A0EF1D5C7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17007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object 2"/>
          <p:cNvSpPr/>
          <p:nvPr/>
        </p:nvSpPr>
        <p:spPr>
          <a:xfrm>
            <a:off x="4" y="-3045"/>
            <a:ext cx="3076369" cy="514634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0738" rIns="20738"/>
          <a:lstStyle/>
          <a:p>
            <a:endParaRPr sz="371" dirty="0"/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4FEE05F4-E6A3-6243-8350-E2020C5313E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7290145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727617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379179" y="352826"/>
            <a:ext cx="1728172" cy="2430575"/>
          </a:xfrm>
          <a:prstGeom prst="round2DiagRect">
            <a:avLst/>
          </a:prstGeom>
          <a:solidFill>
            <a:srgbClr val="F9F9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738" tIns="20738" rIns="20738" bIns="20738" numCol="1" spcCol="38100" rtlCol="0" anchor="ctr">
            <a:noAutofit/>
          </a:bodyPr>
          <a:lstStyle/>
          <a:p>
            <a:pPr marL="0" marR="0" indent="0" algn="l" defTabSz="2073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817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1229408" y="2169853"/>
            <a:ext cx="1715447" cy="1669702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20738" rIns="20738"/>
          <a:lstStyle/>
          <a:p>
            <a:endParaRPr sz="371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733175" y="881867"/>
            <a:ext cx="1765359" cy="3479448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71589" y="980821"/>
            <a:ext cx="1492297" cy="3268397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9977064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379179" y="352826"/>
            <a:ext cx="1728172" cy="2430575"/>
          </a:xfrm>
          <a:prstGeom prst="round2DiagRect">
            <a:avLst/>
          </a:prstGeom>
          <a:solidFill>
            <a:srgbClr val="F9F9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738" tIns="20738" rIns="20738" bIns="20738" numCol="1" spcCol="38100" rtlCol="0" anchor="ctr">
            <a:noAutofit/>
          </a:bodyPr>
          <a:lstStyle/>
          <a:p>
            <a:pPr marL="0" marR="0" indent="0" algn="l" defTabSz="2073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817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1229408" y="2169853"/>
            <a:ext cx="3574272" cy="1669702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20738" rIns="20738"/>
          <a:lstStyle/>
          <a:p>
            <a:endParaRPr sz="371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733175" y="881867"/>
            <a:ext cx="1765359" cy="3479448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71589" y="980821"/>
            <a:ext cx="1492297" cy="3268397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2742932" y="881867"/>
            <a:ext cx="1765359" cy="3479448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81347" y="980821"/>
            <a:ext cx="1492297" cy="3268397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2397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379179" y="352826"/>
            <a:ext cx="1728172" cy="2430575"/>
          </a:xfrm>
          <a:prstGeom prst="round2DiagRect">
            <a:avLst/>
          </a:prstGeom>
          <a:solidFill>
            <a:srgbClr val="F9F9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738" tIns="20738" rIns="20738" bIns="20738" numCol="1" spcCol="38100" rtlCol="0" anchor="ctr">
            <a:noAutofit/>
          </a:bodyPr>
          <a:lstStyle/>
          <a:p>
            <a:pPr marL="0" marR="0" indent="0" algn="l" defTabSz="2073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817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1229407" y="2169853"/>
            <a:ext cx="5150361" cy="1669702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20738" rIns="20738"/>
          <a:lstStyle/>
          <a:p>
            <a:endParaRPr sz="371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733175" y="881867"/>
            <a:ext cx="1721316" cy="339264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71589" y="980820"/>
            <a:ext cx="1458611" cy="3195857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2571263" y="881867"/>
            <a:ext cx="1721316" cy="339264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09677" y="980820"/>
            <a:ext cx="1458611" cy="3195857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4405721" y="881867"/>
            <a:ext cx="1721316" cy="339264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44135" y="980820"/>
            <a:ext cx="1458611" cy="3195857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0398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352826"/>
            <a:ext cx="1728172" cy="2430575"/>
          </a:xfrm>
          <a:prstGeom prst="round2DiagRect">
            <a:avLst/>
          </a:prstGeom>
          <a:solidFill>
            <a:srgbClr val="F9F9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738" tIns="20738" rIns="20738" bIns="20738" numCol="1" spcCol="38100" rtlCol="0" anchor="ctr">
            <a:noAutofit/>
          </a:bodyPr>
          <a:lstStyle/>
          <a:p>
            <a:pPr marL="0" marR="0" indent="0" algn="l" defTabSz="2073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817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1229407" y="2079551"/>
            <a:ext cx="7914593" cy="1669702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20738" rIns="20738"/>
          <a:lstStyle/>
          <a:p>
            <a:endParaRPr sz="371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318415" y="1009807"/>
            <a:ext cx="1644952" cy="3242130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6828" y="1108760"/>
            <a:ext cx="1393901" cy="3054075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2044561" y="1009807"/>
            <a:ext cx="1644952" cy="3242130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82975" y="1108760"/>
            <a:ext cx="1393901" cy="3054075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3740606" y="1009807"/>
            <a:ext cx="1644952" cy="3242130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79020" y="1108760"/>
            <a:ext cx="1393901" cy="3054075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5436651" y="1009807"/>
            <a:ext cx="1644952" cy="3242130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5065" y="1108760"/>
            <a:ext cx="1393901" cy="3054075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7165951" y="1009807"/>
            <a:ext cx="1644952" cy="3242130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04365" y="1108760"/>
            <a:ext cx="1393901" cy="3054075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16854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>
          <a:xfrm>
            <a:off x="2116849" y="-3048"/>
            <a:ext cx="7090201" cy="514654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20738" rIns="20738"/>
          <a:lstStyle/>
          <a:p>
            <a:endParaRPr sz="371" dirty="0"/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383851" y="1920898"/>
            <a:ext cx="5097319" cy="8341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r>
              <a:t>Текст на отбивочном слайде вашей 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931845-1325-3A4C-8F23-7A9DB1E923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481" y="169879"/>
            <a:ext cx="1247263" cy="116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63503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629742" y="296483"/>
            <a:ext cx="7900404" cy="516002"/>
          </a:xfrm>
          <a:prstGeom prst="rect">
            <a:avLst/>
          </a:prstGeom>
        </p:spPr>
        <p:txBody>
          <a:bodyPr/>
          <a:lstStyle>
            <a:lvl1pPr indent="10958" algn="ctr">
              <a:lnSpc>
                <a:spcPct val="100000"/>
              </a:lnSpc>
              <a:spcBef>
                <a:spcPts val="45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227DDAA9-9EBC-9C40-A221-F645C7ED515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250759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14254" y="633558"/>
            <a:ext cx="2978728" cy="7721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5767" defTabSz="207366">
              <a:lnSpc>
                <a:spcPct val="100000"/>
              </a:lnSpc>
              <a:spcBef>
                <a:spcPts val="45"/>
              </a:spcBef>
              <a:buSzTx/>
              <a:buFontTx/>
              <a:buNone/>
              <a:defRPr sz="2269"/>
            </a:lvl1pPr>
            <a:lvl2pPr marL="561789" indent="-219448" defTabSz="207366">
              <a:lnSpc>
                <a:spcPct val="100000"/>
              </a:lnSpc>
              <a:spcBef>
                <a:spcPts val="45"/>
              </a:spcBef>
              <a:buFontTx/>
              <a:defRPr sz="2269"/>
            </a:lvl2pPr>
            <a:lvl3pPr marL="944030" indent="-259349" defTabSz="207366">
              <a:lnSpc>
                <a:spcPct val="100000"/>
              </a:lnSpc>
              <a:spcBef>
                <a:spcPts val="45"/>
              </a:spcBef>
              <a:buFontTx/>
              <a:defRPr sz="2269"/>
            </a:lvl3pPr>
            <a:lvl4pPr marL="1322141" indent="-295121" defTabSz="207366">
              <a:lnSpc>
                <a:spcPct val="100000"/>
              </a:lnSpc>
              <a:spcBef>
                <a:spcPts val="45"/>
              </a:spcBef>
              <a:buFontTx/>
              <a:defRPr sz="2269"/>
            </a:lvl4pPr>
            <a:lvl5pPr marL="1664482" indent="-295121" defTabSz="207366">
              <a:lnSpc>
                <a:spcPct val="100000"/>
              </a:lnSpc>
              <a:spcBef>
                <a:spcPts val="45"/>
              </a:spcBef>
              <a:buFontTx/>
              <a:defRPr sz="2269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1643291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3489615" y="0"/>
            <a:ext cx="5659084" cy="51461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0738" rIns="20738"/>
          <a:lstStyle/>
          <a:p>
            <a:endParaRPr sz="371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14254" y="633558"/>
            <a:ext cx="2978728" cy="7721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5767" defTabSz="207366">
              <a:lnSpc>
                <a:spcPct val="100000"/>
              </a:lnSpc>
              <a:spcBef>
                <a:spcPts val="45"/>
              </a:spcBef>
              <a:buSzTx/>
              <a:buFontTx/>
              <a:buNone/>
              <a:defRPr sz="2269"/>
            </a:lvl1pPr>
            <a:lvl2pPr marL="561789" indent="-219448" defTabSz="207366">
              <a:lnSpc>
                <a:spcPct val="100000"/>
              </a:lnSpc>
              <a:spcBef>
                <a:spcPts val="45"/>
              </a:spcBef>
              <a:buFontTx/>
              <a:defRPr sz="2269"/>
            </a:lvl2pPr>
            <a:lvl3pPr marL="944030" indent="-259349" defTabSz="207366">
              <a:lnSpc>
                <a:spcPct val="100000"/>
              </a:lnSpc>
              <a:spcBef>
                <a:spcPts val="45"/>
              </a:spcBef>
              <a:buFontTx/>
              <a:defRPr sz="2269"/>
            </a:lvl3pPr>
            <a:lvl4pPr marL="1322141" indent="-295121" defTabSz="207366">
              <a:lnSpc>
                <a:spcPct val="100000"/>
              </a:lnSpc>
              <a:spcBef>
                <a:spcPts val="45"/>
              </a:spcBef>
              <a:buFontTx/>
              <a:defRPr sz="2269"/>
            </a:lvl4pPr>
            <a:lvl5pPr marL="1664482" indent="-295121" defTabSz="207366">
              <a:lnSpc>
                <a:spcPct val="100000"/>
              </a:lnSpc>
              <a:spcBef>
                <a:spcPts val="45"/>
              </a:spcBef>
              <a:buFontTx/>
              <a:defRPr sz="2269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059349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8139" y="2695861"/>
            <a:ext cx="1334989" cy="519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588"/>
            </a:lvl1pPr>
            <a:lvl2pPr marL="495953" indent="-153614">
              <a:buFontTx/>
              <a:defRPr sz="1588"/>
            </a:lvl2pPr>
            <a:lvl3pPr marL="866224" indent="-181545">
              <a:buFontTx/>
              <a:defRPr sz="1588"/>
            </a:lvl3pPr>
            <a:lvl4pPr marL="1233605" indent="-206584">
              <a:buFontTx/>
              <a:defRPr sz="1588"/>
            </a:lvl4pPr>
            <a:lvl5pPr marL="1575946" indent="-206585">
              <a:buFontTx/>
              <a:defRPr sz="1588"/>
            </a:lvl5pPr>
          </a:lstStyle>
          <a:p>
            <a:r>
              <a:t>Развитие форм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>
          <a:xfrm>
            <a:off x="598139" y="3304339"/>
            <a:ext cx="1334989" cy="973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361"/>
              </a:lnSpc>
              <a:buSzTx/>
              <a:buFontTx/>
              <a:buNone/>
              <a:defRPr sz="1043" spc="-45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2709869" y="1779838"/>
            <a:ext cx="534006" cy="450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57293">
              <a:spcBef>
                <a:spcPts val="680"/>
              </a:spcBef>
              <a:buSzTx/>
              <a:buFontTx/>
              <a:buNone/>
              <a:defRPr sz="2613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4890595" y="1779838"/>
            <a:ext cx="534006" cy="450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57293">
              <a:spcBef>
                <a:spcPts val="680"/>
              </a:spcBef>
              <a:buSzTx/>
              <a:buFontTx/>
              <a:buNone/>
              <a:defRPr sz="2613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>
          <a:xfrm>
            <a:off x="7002046" y="1772992"/>
            <a:ext cx="534006" cy="450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57293">
              <a:spcBef>
                <a:spcPts val="680"/>
              </a:spcBef>
              <a:buSzTx/>
              <a:buFontTx/>
              <a:buNone/>
              <a:defRPr sz="2613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>
          <a:xfrm>
            <a:off x="598135" y="1779838"/>
            <a:ext cx="534006" cy="450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57293">
              <a:spcBef>
                <a:spcPts val="680"/>
              </a:spcBef>
              <a:buSzTx/>
              <a:buFontTx/>
              <a:buNone/>
              <a:defRPr sz="2613"/>
            </a:lvl1pPr>
          </a:lstStyle>
          <a:p>
            <a:r>
              <a:t>1</a:t>
            </a:r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>
          <a:xfrm>
            <a:off x="2709870" y="2695861"/>
            <a:ext cx="1334989" cy="519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588"/>
            </a:lvl1pPr>
          </a:lstStyle>
          <a:p>
            <a:r>
              <a:t>Форм</a:t>
            </a:r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>
          <a:xfrm>
            <a:off x="2709870" y="3304339"/>
            <a:ext cx="1334989" cy="973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361"/>
              </a:lnSpc>
              <a:buSzTx/>
              <a:buFontTx/>
              <a:buNone/>
              <a:defRPr sz="1043" spc="-45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>
          <a:xfrm>
            <a:off x="4908030" y="2695861"/>
            <a:ext cx="1334989" cy="519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588"/>
            </a:lvl1pPr>
          </a:lstStyle>
          <a:p>
            <a:r>
              <a:t>Развитие форм</a:t>
            </a:r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>
          <a:xfrm>
            <a:off x="4908030" y="3304339"/>
            <a:ext cx="1334989" cy="973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361"/>
              </a:lnSpc>
              <a:buSzTx/>
              <a:buFontTx/>
              <a:buNone/>
              <a:defRPr sz="1043" spc="-45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>
          <a:xfrm>
            <a:off x="7002050" y="2695861"/>
            <a:ext cx="1334989" cy="519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588"/>
            </a:lvl1pPr>
          </a:lstStyle>
          <a:p>
            <a:r>
              <a:t>Развитие форм</a:t>
            </a:r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>
          <a:xfrm>
            <a:off x="7002050" y="3304339"/>
            <a:ext cx="1334989" cy="973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361"/>
              </a:lnSpc>
              <a:buSzTx/>
              <a:buFontTx/>
              <a:buNone/>
              <a:defRPr sz="1043" spc="-45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658094" y="288392"/>
            <a:ext cx="7827819" cy="5160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5767" algn="ctr" defTabSz="207366">
              <a:lnSpc>
                <a:spcPct val="100000"/>
              </a:lnSpc>
              <a:spcBef>
                <a:spcPts val="45"/>
              </a:spcBef>
              <a:buSzTx/>
              <a:buFontTx/>
              <a:buNone/>
              <a:defRPr sz="2722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19" name="Номер слайда">
            <a:extLst>
              <a:ext uri="{FF2B5EF4-FFF2-40B4-BE49-F238E27FC236}">
                <a16:creationId xmlns:a16="http://schemas.microsoft.com/office/drawing/2014/main" id="{060BDB25-94A3-804F-BB47-2AFFDAD659E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0286472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AB479E86-FC11-7F48-8579-3CB345700D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2742409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Пользовательский макет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94D9FE40-1A26-CC4C-B5DF-DDC9E082499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493821" y="0"/>
            <a:ext cx="3441267" cy="5143500"/>
          </a:xfrm>
          <a:prstGeom prst="snipRoundRect">
            <a:avLst>
              <a:gd name="adj1" fmla="val 19565"/>
              <a:gd name="adj2" fmla="val 0"/>
            </a:avLst>
          </a:prstGeom>
          <a:solidFill>
            <a:srgbClr val="F9F9F9"/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715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320523" y="3019080"/>
            <a:ext cx="1937038" cy="869610"/>
          </a:xfrm>
          <a:prstGeom prst="rect">
            <a:avLst/>
          </a:prstGeom>
        </p:spPr>
        <p:txBody>
          <a:bodyPr>
            <a:noAutofit/>
          </a:bodyPr>
          <a:lstStyle>
            <a:lvl1pPr marL="0" marR="2306" indent="6055" defTabSz="207366">
              <a:lnSpc>
                <a:spcPct val="119300"/>
              </a:lnSpc>
              <a:spcBef>
                <a:spcPts val="0"/>
              </a:spcBef>
              <a:buSzTx/>
              <a:buFontTx/>
              <a:buNone/>
              <a:defRPr sz="1043" spc="-45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обеспечение  нашей деятельности</a:t>
            </a:r>
          </a:p>
        </p:txBody>
      </p:sp>
      <p:sp>
        <p:nvSpPr>
          <p:cNvPr id="716" name="Текст 29"/>
          <p:cNvSpPr>
            <a:spLocks noGrp="1"/>
          </p:cNvSpPr>
          <p:nvPr>
            <p:ph type="body" sz="quarter" idx="23" hasCustomPrompt="1"/>
          </p:nvPr>
        </p:nvSpPr>
        <p:spPr>
          <a:xfrm>
            <a:off x="6218189" y="2013606"/>
            <a:ext cx="2559184" cy="2575714"/>
          </a:xfrm>
          <a:prstGeom prst="rect">
            <a:avLst/>
          </a:prstGeom>
        </p:spPr>
        <p:txBody>
          <a:bodyPr>
            <a:noAutofit/>
          </a:bodyPr>
          <a:lstStyle>
            <a:lvl1pPr marL="0" marR="2306" indent="6055" defTabSz="207366">
              <a:lnSpc>
                <a:spcPct val="119300"/>
              </a:lnSpc>
              <a:spcBef>
                <a:spcPts val="0"/>
              </a:spcBef>
              <a:buSzTx/>
              <a:buFontTx/>
              <a:buNone/>
              <a:defRPr sz="1043" spc="-45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обеспечение  нашей деятельности играет важную роль в формировании позиций, занимаемых  участниками в отношении поставленных задач. Разнообразный и богатый опыт  рамки и место обучения кадров позволяет выполнять важные задания по  разработке позиций, занимаемых участниками в отношении поставленных задач.</a:t>
            </a:r>
          </a:p>
        </p:txBody>
      </p:sp>
      <p:sp>
        <p:nvSpPr>
          <p:cNvPr id="717" name="Текст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6249885" y="1157677"/>
            <a:ext cx="2413186" cy="354866"/>
          </a:xfrm>
          <a:prstGeom prst="rect">
            <a:avLst/>
          </a:prstGeom>
        </p:spPr>
        <p:txBody>
          <a:bodyPr>
            <a:noAutofit/>
          </a:bodyPr>
          <a:lstStyle>
            <a:lvl1pPr indent="5767">
              <a:lnSpc>
                <a:spcPct val="100000"/>
              </a:lnSpc>
              <a:defRPr sz="2222" spc="-30"/>
            </a:lvl1pPr>
          </a:lstStyle>
          <a:p>
            <a:r>
              <a:t>Текст заголовка</a:t>
            </a:r>
          </a:p>
        </p:txBody>
      </p:sp>
      <p:sp>
        <p:nvSpPr>
          <p:cNvPr id="718" name="Текст 13"/>
          <p:cNvSpPr>
            <a:spLocks noGrp="1"/>
          </p:cNvSpPr>
          <p:nvPr>
            <p:ph type="body" sz="quarter" idx="24" hasCustomPrompt="1"/>
          </p:nvPr>
        </p:nvSpPr>
        <p:spPr>
          <a:xfrm>
            <a:off x="6249699" y="1619254"/>
            <a:ext cx="2413722" cy="242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657293">
              <a:spcBef>
                <a:spcPts val="680"/>
              </a:spcBef>
              <a:buSzTx/>
              <a:buFontTx/>
              <a:buNone/>
              <a:defRPr sz="1306"/>
            </a:lvl1pPr>
          </a:lstStyle>
          <a:p>
            <a:r>
              <a:t>Имя  и фамилия спикера</a:t>
            </a: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5E85957B-7B3D-484A-BA2B-98F3A78CD6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9355520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18366" y="1266827"/>
            <a:ext cx="1656773" cy="23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5767" defTabSz="207366">
              <a:lnSpc>
                <a:spcPct val="100000"/>
              </a:lnSpc>
              <a:spcBef>
                <a:spcPts val="45"/>
              </a:spcBef>
              <a:buSzTx/>
              <a:buFontTx/>
              <a:buNone/>
              <a:defRPr sz="1225" spc="-23">
                <a:solidFill>
                  <a:srgbClr val="282828"/>
                </a:solidFill>
              </a:defRPr>
            </a:lvl1pPr>
            <a:lvl2pPr marL="460844" indent="-118502" defTabSz="207366">
              <a:lnSpc>
                <a:spcPct val="100000"/>
              </a:lnSpc>
              <a:spcBef>
                <a:spcPts val="45"/>
              </a:spcBef>
              <a:buFontTx/>
              <a:defRPr sz="1225" spc="-23">
                <a:solidFill>
                  <a:srgbClr val="282828"/>
                </a:solidFill>
              </a:defRPr>
            </a:lvl2pPr>
            <a:lvl3pPr marL="824729" indent="-140048" defTabSz="207366">
              <a:lnSpc>
                <a:spcPct val="100000"/>
              </a:lnSpc>
              <a:spcBef>
                <a:spcPts val="45"/>
              </a:spcBef>
              <a:buFontTx/>
              <a:defRPr sz="1225" spc="-23">
                <a:solidFill>
                  <a:srgbClr val="282828"/>
                </a:solidFill>
              </a:defRPr>
            </a:lvl3pPr>
            <a:lvl4pPr marL="1186385" indent="-159365" defTabSz="207366">
              <a:lnSpc>
                <a:spcPct val="100000"/>
              </a:lnSpc>
              <a:spcBef>
                <a:spcPts val="45"/>
              </a:spcBef>
              <a:buFontTx/>
              <a:defRPr sz="1225" spc="-23">
                <a:solidFill>
                  <a:srgbClr val="282828"/>
                </a:solidFill>
              </a:defRPr>
            </a:lvl4pPr>
            <a:lvl5pPr marL="1528727" indent="-159365" defTabSz="207366">
              <a:lnSpc>
                <a:spcPct val="100000"/>
              </a:lnSpc>
              <a:spcBef>
                <a:spcPts val="45"/>
              </a:spcBef>
              <a:buFontTx/>
              <a:defRPr sz="1225" spc="-23">
                <a:solidFill>
                  <a:srgbClr val="282828"/>
                </a:solidFill>
              </a:defRPr>
            </a:lvl5pPr>
          </a:lstStyle>
          <a:p>
            <a:r>
              <a:t>Консультация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>
          <a:xfrm>
            <a:off x="5918366" y="1598007"/>
            <a:ext cx="1656773" cy="527330"/>
          </a:xfrm>
          <a:prstGeom prst="rect">
            <a:avLst/>
          </a:prstGeom>
        </p:spPr>
        <p:txBody>
          <a:bodyPr>
            <a:noAutofit/>
          </a:bodyPr>
          <a:lstStyle>
            <a:lvl1pPr marL="0" marR="2306" indent="5767" defTabSz="207366">
              <a:lnSpc>
                <a:spcPct val="132000"/>
              </a:lnSpc>
              <a:spcBef>
                <a:spcPts val="272"/>
              </a:spcBef>
              <a:buSzTx/>
              <a:buFontTx/>
              <a:buNone/>
              <a:defRPr sz="772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>
          <a:xfrm>
            <a:off x="5918366" y="3590475"/>
            <a:ext cx="1656773" cy="418180"/>
          </a:xfrm>
          <a:prstGeom prst="rect">
            <a:avLst/>
          </a:prstGeom>
        </p:spPr>
        <p:txBody>
          <a:bodyPr>
            <a:noAutofit/>
          </a:bodyPr>
          <a:lstStyle>
            <a:lvl1pPr marL="0" indent="5709" defTabSz="205292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13" spc="-45">
                <a:solidFill>
                  <a:srgbClr val="282828"/>
                </a:solidFill>
              </a:defRPr>
            </a:lvl1pPr>
          </a:lstStyle>
          <a:p>
            <a:r>
              <a:t>Консультация двух специалистов</a:t>
            </a:r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>
          <a:xfrm>
            <a:off x="5918366" y="4087703"/>
            <a:ext cx="1656773" cy="527330"/>
          </a:xfrm>
          <a:prstGeom prst="rect">
            <a:avLst/>
          </a:prstGeom>
        </p:spPr>
        <p:txBody>
          <a:bodyPr>
            <a:noAutofit/>
          </a:bodyPr>
          <a:lstStyle>
            <a:lvl1pPr marL="0" marR="2306" indent="5767" defTabSz="207366">
              <a:lnSpc>
                <a:spcPct val="132000"/>
              </a:lnSpc>
              <a:spcBef>
                <a:spcPts val="272"/>
              </a:spcBef>
              <a:buSzTx/>
              <a:buFontTx/>
              <a:buNone/>
              <a:defRPr sz="772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>
          <a:xfrm>
            <a:off x="781276" y="2164057"/>
            <a:ext cx="2013000" cy="568612"/>
          </a:xfrm>
          <a:prstGeom prst="rect">
            <a:avLst/>
          </a:prstGeom>
        </p:spPr>
        <p:txBody>
          <a:bodyPr>
            <a:noAutofit/>
          </a:bodyPr>
          <a:lstStyle>
            <a:lvl1pPr marL="0" marR="2306" indent="167822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772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</a:t>
            </a:r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>
          <a:xfrm>
            <a:off x="781276" y="1627421"/>
            <a:ext cx="2013000" cy="4414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1451"/>
              </a:lnSpc>
              <a:buSzTx/>
              <a:buFontTx/>
              <a:buNone/>
              <a:defRPr sz="1271"/>
            </a:lvl1pPr>
          </a:lstStyle>
          <a:p>
            <a:r>
              <a:t>Консультация двух      специалистов</a:t>
            </a:r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>
          <a:xfrm>
            <a:off x="1128178" y="4135140"/>
            <a:ext cx="2013000" cy="568612"/>
          </a:xfrm>
          <a:prstGeom prst="rect">
            <a:avLst/>
          </a:prstGeom>
        </p:spPr>
        <p:txBody>
          <a:bodyPr>
            <a:noAutofit/>
          </a:bodyPr>
          <a:lstStyle>
            <a:lvl1pPr marL="0" marR="2306" indent="167822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772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</a:t>
            </a:r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>
          <a:xfrm>
            <a:off x="1128178" y="3598503"/>
            <a:ext cx="2013000" cy="4414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1451"/>
              </a:lnSpc>
              <a:buSzTx/>
              <a:buFontTx/>
              <a:buNone/>
              <a:defRPr sz="1271"/>
            </a:lvl1pPr>
          </a:lstStyle>
          <a:p>
            <a:r>
              <a:t>Консультация двух      специалистов</a:t>
            </a:r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>
          <a:xfrm>
            <a:off x="4859964" y="1639307"/>
            <a:ext cx="534006" cy="2923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1633"/>
            </a:lvl1pPr>
          </a:lstStyle>
          <a:p>
            <a:r>
              <a:t>75%</a:t>
            </a:r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>
          <a:xfrm>
            <a:off x="2993842" y="2155982"/>
            <a:ext cx="448916" cy="2923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1633"/>
            </a:lvl1pPr>
          </a:lstStyle>
          <a:p>
            <a:r>
              <a:t>15%</a:t>
            </a:r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>
          <a:xfrm>
            <a:off x="3574647" y="3795323"/>
            <a:ext cx="448916" cy="2923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1633"/>
            </a:lvl1pPr>
          </a:lstStyle>
          <a:p>
            <a:r>
              <a:t>15%</a:t>
            </a:r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>
          <a:xfrm>
            <a:off x="5247677" y="3640676"/>
            <a:ext cx="448916" cy="2923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1633"/>
            </a:lvl1pPr>
          </a:lstStyle>
          <a:p>
            <a:r>
              <a:t>15%</a:t>
            </a:r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658094" y="288392"/>
            <a:ext cx="7827819" cy="516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5767" algn="ctr" defTabSz="207366">
              <a:lnSpc>
                <a:spcPct val="100000"/>
              </a:lnSpc>
              <a:spcBef>
                <a:spcPts val="45"/>
              </a:spcBef>
              <a:buSzTx/>
              <a:buFontTx/>
              <a:buNone/>
              <a:defRPr sz="2722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18" name="Номер слайда">
            <a:extLst>
              <a:ext uri="{FF2B5EF4-FFF2-40B4-BE49-F238E27FC236}">
                <a16:creationId xmlns:a16="http://schemas.microsoft.com/office/drawing/2014/main" id="{04065BB7-E01B-0D4C-8A02-9771AA5A11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960466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5701" y="1852958"/>
            <a:ext cx="8412602" cy="46576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69862" y="2478535"/>
            <a:ext cx="6400800" cy="1905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686919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2965" y="275701"/>
            <a:ext cx="7900404" cy="516002"/>
          </a:xfrm>
          <a:prstGeom prst="rect">
            <a:avLst/>
          </a:prstGeom>
        </p:spPr>
        <p:txBody>
          <a:bodyPr lIns="0" tIns="0" rIns="0" bIns="0"/>
          <a:lstStyle>
            <a:lvl1pPr>
              <a:defRPr sz="202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280035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302E7345-ACC5-C244-BF16-2AB2C4A30EE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Holder 2">
            <a:extLst>
              <a:ext uri="{FF2B5EF4-FFF2-40B4-BE49-F238E27FC236}">
                <a16:creationId xmlns:a16="http://schemas.microsoft.com/office/drawing/2014/main" id="{6240F3E4-1068-0A4C-99BE-197D3F4AEC6C}"/>
              </a:ext>
            </a:extLst>
          </p:cNvPr>
          <p:cNvSpPr txBox="1">
            <a:spLocks/>
          </p:cNvSpPr>
          <p:nvPr userDrawn="1"/>
        </p:nvSpPr>
        <p:spPr>
          <a:xfrm>
            <a:off x="413681" y="305104"/>
            <a:ext cx="7900404" cy="5160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8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endParaRPr lang="ru-RU" sz="2020" dirty="0"/>
          </a:p>
        </p:txBody>
      </p:sp>
    </p:spTree>
    <p:extLst>
      <p:ext uri="{BB962C8B-B14F-4D97-AF65-F5344CB8AC3E}">
        <p14:creationId xmlns:p14="http://schemas.microsoft.com/office/powerpoint/2010/main" val="27288701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9742" y="275701"/>
            <a:ext cx="7900404" cy="516002"/>
          </a:xfrm>
          <a:prstGeom prst="rect">
            <a:avLst/>
          </a:prstGeom>
        </p:spPr>
        <p:txBody>
          <a:bodyPr lIns="0" tIns="0" rIns="0" bIns="0"/>
          <a:lstStyle>
            <a:lvl1pPr>
              <a:defRPr sz="2678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endParaRPr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5E337DEB-3CF4-8C47-8D88-EA4520E015F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551745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00844" y="1603375"/>
            <a:ext cx="3931228" cy="8733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207366">
              <a:lnSpc>
                <a:spcPct val="100000"/>
              </a:lnSpc>
              <a:spcBef>
                <a:spcPts val="45"/>
              </a:spcBef>
              <a:buSzTx/>
              <a:buFont typeface="Wingdings" pitchFamily="2" charset="2"/>
              <a:buNone/>
              <a:defRPr/>
            </a:lvl1pPr>
            <a:lvl2pPr marL="342341" indent="0" defTabSz="207366">
              <a:lnSpc>
                <a:spcPct val="100000"/>
              </a:lnSpc>
              <a:spcBef>
                <a:spcPts val="45"/>
              </a:spcBef>
              <a:buFontTx/>
              <a:buNone/>
              <a:defRPr/>
            </a:lvl2pPr>
            <a:lvl3pPr marL="684680" indent="0" defTabSz="207366">
              <a:lnSpc>
                <a:spcPct val="100000"/>
              </a:lnSpc>
              <a:spcBef>
                <a:spcPts val="45"/>
              </a:spcBef>
              <a:buFontTx/>
              <a:buNone/>
              <a:defRPr/>
            </a:lvl3pPr>
            <a:lvl4pPr defTabSz="207366">
              <a:lnSpc>
                <a:spcPct val="100000"/>
              </a:lnSpc>
              <a:spcBef>
                <a:spcPts val="45"/>
              </a:spcBef>
              <a:buFontTx/>
            </a:lvl4pPr>
            <a:lvl5pPr defTabSz="207366">
              <a:lnSpc>
                <a:spcPct val="100000"/>
              </a:lnSpc>
              <a:spcBef>
                <a:spcPts val="45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4624003" y="-6324"/>
            <a:ext cx="3222845" cy="4577500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6958127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B9D98041-F04C-AD4D-9D86-5350C763691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20738" rIns="20738"/>
          <a:lstStyle/>
          <a:p>
            <a:endParaRPr sz="37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64582" y="4621632"/>
            <a:ext cx="1428028" cy="196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684680" rtl="0" eaLnBrk="1" fontAlgn="auto" latinLnBrk="0" hangingPunct="1">
              <a:lnSpc>
                <a:spcPct val="118000"/>
              </a:lnSpc>
              <a:spcBef>
                <a:spcPts val="1089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975"/>
            </a:lvl1pPr>
          </a:lstStyle>
          <a:p>
            <a:pPr lvl="0"/>
            <a:r>
              <a:rPr lang="ru-RU" dirty="0"/>
              <a:t>06 . 12 . 2020 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1940" y="4622228"/>
            <a:ext cx="1415762" cy="194375"/>
          </a:xfrm>
          <a:prstGeom prst="rect">
            <a:avLst/>
          </a:prstGeom>
        </p:spPr>
        <p:txBody>
          <a:bodyPr>
            <a:noAutofit/>
          </a:bodyPr>
          <a:lstStyle>
            <a:lvl1pPr marL="5760" marR="0" indent="0" algn="l" defTabSz="207366" rtl="0" eaLnBrk="1" fontAlgn="auto" latinLnBrk="0" hangingPunct="0">
              <a:lnSpc>
                <a:spcPts val="1271"/>
              </a:lnSpc>
              <a:spcBef>
                <a:spcPts val="5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61"/>
            </a:lvl1pPr>
          </a:lstStyle>
          <a:p>
            <a:pPr marL="5760" marR="0" lvl="0" indent="0" algn="l" defTabSz="207366" rtl="0" eaLnBrk="1" fontAlgn="auto" latinLnBrk="0" hangingPunct="0">
              <a:lnSpc>
                <a:spcPct val="100000"/>
              </a:lnSpc>
              <a:spcBef>
                <a:spcPts val="5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75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975" b="0" i="0" u="none" strike="noStrike" kern="0" cap="none" spc="73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975" b="0" i="0" u="none" strike="noStrike" kern="0" cap="none" spc="4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97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842" y="2902937"/>
            <a:ext cx="5142345" cy="316359"/>
          </a:xfrm>
          <a:prstGeom prst="rect">
            <a:avLst/>
          </a:prstGeom>
        </p:spPr>
        <p:txBody>
          <a:bodyPr>
            <a:noAutofit/>
          </a:bodyPr>
          <a:lstStyle>
            <a:lvl1pPr marL="5760" marR="0" indent="0" algn="l" defTabSz="207366" rtl="0" eaLnBrk="1" fontAlgn="auto" latinLnBrk="0" hangingPunct="0">
              <a:lnSpc>
                <a:spcPts val="1814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6">
                <a:solidFill>
                  <a:srgbClr val="282828"/>
                </a:solidFill>
              </a:defRPr>
            </a:lvl1pPr>
          </a:lstStyle>
          <a:p>
            <a:pPr marL="5760" marR="0" lvl="0" indent="0" algn="l" defTabSz="207366" rtl="0" eaLnBrk="1" fontAlgn="auto" latinLnBrk="0" hangingPunct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20" b="0" i="0" u="none" strike="noStrike" kern="0" cap="none" spc="23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1520" b="0" i="0" u="none" strike="noStrike" kern="0" cap="none" spc="5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1520" b="0" i="0" u="none" strike="noStrike" kern="0" cap="none" spc="1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1520" b="0" i="0" u="none" strike="noStrike" kern="0" cap="none" spc="5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1520" b="0" i="0" u="none" strike="noStrike" kern="0" cap="none" spc="2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1520" b="0" i="0" u="none" strike="noStrike" kern="0" cap="none" spc="5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1520" b="0" i="0" u="none" strike="noStrike" kern="0" cap="none" spc="23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1520" b="0" i="0" u="none" strike="noStrike" kern="0" cap="none" spc="5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1520" b="0" i="0" u="none" strike="noStrike" kern="0" cap="none" spc="23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1520" b="0" i="0" u="none" strike="noStrike" kern="0" cap="none" spc="5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1520" b="0" i="0" u="none" strike="noStrike" kern="0" cap="none" spc="27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152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1842" y="2139863"/>
            <a:ext cx="7827819" cy="516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5760" marR="0" indent="0" algn="l" defTabSz="207366" rtl="0" eaLnBrk="1" fontAlgn="auto" latinLnBrk="0" hangingPunct="0">
              <a:lnSpc>
                <a:spcPts val="4354"/>
              </a:lnSpc>
              <a:spcBef>
                <a:spcPts val="48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22"/>
            </a:lvl1pPr>
          </a:lstStyle>
          <a:p>
            <a:pPr marL="5760" marR="0" lvl="0" indent="0" algn="l" defTabSz="207366" rtl="0" eaLnBrk="1" fontAlgn="auto" latinLnBrk="0" hangingPunct="0">
              <a:lnSpc>
                <a:spcPct val="100000"/>
              </a:lnSpc>
              <a:spcBef>
                <a:spcPts val="4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37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4037" b="0" i="0" u="none" strike="noStrike" kern="0" cap="none" spc="-11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4037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4037" b="0" i="0" u="none" strike="noStrike" kern="0" cap="none" spc="-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4037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403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B520DA-B8A6-EF4E-9A4F-B69D8C34EB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803" y="189735"/>
            <a:ext cx="2511435" cy="8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90500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64582" y="4621632"/>
            <a:ext cx="1428028" cy="196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684680" rtl="0" eaLnBrk="1" fontAlgn="auto" latinLnBrk="0" hangingPunct="1">
              <a:lnSpc>
                <a:spcPct val="118000"/>
              </a:lnSpc>
              <a:spcBef>
                <a:spcPts val="1089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975"/>
            </a:lvl1pPr>
          </a:lstStyle>
          <a:p>
            <a:pPr lvl="0"/>
            <a:r>
              <a:rPr lang="ru-RU" dirty="0"/>
              <a:t>06 . 12 . 2020 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1940" y="4622228"/>
            <a:ext cx="1415762" cy="194375"/>
          </a:xfrm>
          <a:prstGeom prst="rect">
            <a:avLst/>
          </a:prstGeom>
        </p:spPr>
        <p:txBody>
          <a:bodyPr>
            <a:noAutofit/>
          </a:bodyPr>
          <a:lstStyle>
            <a:lvl1pPr marL="5760" marR="0" indent="0" algn="l" defTabSz="207366" rtl="0" eaLnBrk="1" fontAlgn="auto" latinLnBrk="0" hangingPunct="0">
              <a:lnSpc>
                <a:spcPts val="1271"/>
              </a:lnSpc>
              <a:spcBef>
                <a:spcPts val="5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61"/>
            </a:lvl1pPr>
          </a:lstStyle>
          <a:p>
            <a:pPr marL="5760" marR="0" lvl="0" indent="0" algn="l" defTabSz="207366" rtl="0" eaLnBrk="1" fontAlgn="auto" latinLnBrk="0" hangingPunct="0">
              <a:lnSpc>
                <a:spcPct val="100000"/>
              </a:lnSpc>
              <a:spcBef>
                <a:spcPts val="5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75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975" b="0" i="0" u="none" strike="noStrike" kern="0" cap="none" spc="73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975" b="0" i="0" u="none" strike="noStrike" kern="0" cap="none" spc="4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97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842" y="2902937"/>
            <a:ext cx="5142345" cy="316359"/>
          </a:xfrm>
          <a:prstGeom prst="rect">
            <a:avLst/>
          </a:prstGeom>
        </p:spPr>
        <p:txBody>
          <a:bodyPr>
            <a:noAutofit/>
          </a:bodyPr>
          <a:lstStyle>
            <a:lvl1pPr marL="5760" marR="0" indent="0" algn="l" defTabSz="207366" rtl="0" eaLnBrk="1" fontAlgn="auto" latinLnBrk="0" hangingPunct="0">
              <a:lnSpc>
                <a:spcPts val="1814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6">
                <a:solidFill>
                  <a:srgbClr val="282828"/>
                </a:solidFill>
              </a:defRPr>
            </a:lvl1pPr>
          </a:lstStyle>
          <a:p>
            <a:pPr marL="5760" marR="0" lvl="0" indent="0" algn="l" defTabSz="207366" rtl="0" eaLnBrk="1" fontAlgn="auto" latinLnBrk="0" hangingPunct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20" b="0" i="0" u="none" strike="noStrike" kern="0" cap="none" spc="23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1520" b="0" i="0" u="none" strike="noStrike" kern="0" cap="none" spc="5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1520" b="0" i="0" u="none" strike="noStrike" kern="0" cap="none" spc="1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1520" b="0" i="0" u="none" strike="noStrike" kern="0" cap="none" spc="5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1520" b="0" i="0" u="none" strike="noStrike" kern="0" cap="none" spc="2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1520" b="0" i="0" u="none" strike="noStrike" kern="0" cap="none" spc="5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1520" b="0" i="0" u="none" strike="noStrike" kern="0" cap="none" spc="23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1520" b="0" i="0" u="none" strike="noStrike" kern="0" cap="none" spc="5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1520" b="0" i="0" u="none" strike="noStrike" kern="0" cap="none" spc="23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1520" b="0" i="0" u="none" strike="noStrike" kern="0" cap="none" spc="5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1520" b="0" i="0" u="none" strike="noStrike" kern="0" cap="none" spc="27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152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1842" y="2139863"/>
            <a:ext cx="7827819" cy="516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5760" marR="0" indent="0" algn="l" defTabSz="207366" rtl="0" eaLnBrk="1" fontAlgn="auto" latinLnBrk="0" hangingPunct="0">
              <a:lnSpc>
                <a:spcPts val="4354"/>
              </a:lnSpc>
              <a:spcBef>
                <a:spcPts val="48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22"/>
            </a:lvl1pPr>
          </a:lstStyle>
          <a:p>
            <a:pPr marL="5760" marR="0" lvl="0" indent="0" algn="l" defTabSz="207366" rtl="0" eaLnBrk="1" fontAlgn="auto" latinLnBrk="0" hangingPunct="0">
              <a:lnSpc>
                <a:spcPct val="100000"/>
              </a:lnSpc>
              <a:spcBef>
                <a:spcPts val="4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37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4037" b="0" i="0" u="none" strike="noStrike" kern="0" cap="none" spc="-11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4037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4037" b="0" i="0" u="none" strike="noStrike" kern="0" cap="none" spc="-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4037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403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BAD268-DE31-0E4A-B243-2658013FF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803" y="189735"/>
            <a:ext cx="2511435" cy="8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08253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g object 16">
            <a:extLst>
              <a:ext uri="{FF2B5EF4-FFF2-40B4-BE49-F238E27FC236}">
                <a16:creationId xmlns:a16="http://schemas.microsoft.com/office/drawing/2014/main" id="{E830D672-1AC6-6A44-B492-853EA1261C87}"/>
              </a:ext>
            </a:extLst>
          </p:cNvPr>
          <p:cNvSpPr/>
          <p:nvPr userDrawn="1"/>
        </p:nvSpPr>
        <p:spPr>
          <a:xfrm>
            <a:off x="2" y="2"/>
            <a:ext cx="9138227" cy="514032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5"/>
                </a:lnTo>
                <a:lnTo>
                  <a:pt x="20104099" y="1130855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 sz="37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C69FBF-59BC-934A-8761-39DC5134CE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803" y="189735"/>
            <a:ext cx="2511435" cy="8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7023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FA5C0640-1F41-D34F-B820-40F0E56DD68B}"/>
              </a:ext>
            </a:extLst>
          </p:cNvPr>
          <p:cNvSpPr/>
          <p:nvPr userDrawn="1"/>
        </p:nvSpPr>
        <p:spPr>
          <a:xfrm>
            <a:off x="0" y="0"/>
            <a:ext cx="2027544" cy="5143500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20738" rIns="20738"/>
          <a:lstStyle/>
          <a:p>
            <a:endParaRPr sz="37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237ADD-E569-904E-82C8-2153DE12DB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481" y="169879"/>
            <a:ext cx="1247263" cy="1166897"/>
          </a:xfrm>
          <a:prstGeom prst="rect">
            <a:avLst/>
          </a:prstGeom>
        </p:spPr>
      </p:pic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A140D4DA-EF9B-0547-8B78-3FC785CDBE9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194484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EE4360A-0911-F543-9F4D-4B173153B6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68954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4043AB7-478A-8044-A3CE-69CE7D2EE3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" y="628656"/>
            <a:ext cx="3657599" cy="4514851"/>
          </a:xfrm>
          <a:custGeom>
            <a:avLst/>
            <a:gdLst>
              <a:gd name="connsiteX0" fmla="*/ 0 w 4876799"/>
              <a:gd name="connsiteY0" fmla="*/ 0 h 6019801"/>
              <a:gd name="connsiteX1" fmla="*/ 3162265 w 4876799"/>
              <a:gd name="connsiteY1" fmla="*/ 0 h 6019801"/>
              <a:gd name="connsiteX2" fmla="*/ 4876799 w 4876799"/>
              <a:gd name="connsiteY2" fmla="*/ 1714534 h 6019801"/>
              <a:gd name="connsiteX3" fmla="*/ 4876799 w 4876799"/>
              <a:gd name="connsiteY3" fmla="*/ 6019801 h 6019801"/>
              <a:gd name="connsiteX4" fmla="*/ 0 w 4876799"/>
              <a:gd name="connsiteY4" fmla="*/ 6019801 h 601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799" h="6019801">
                <a:moveTo>
                  <a:pt x="0" y="0"/>
                </a:moveTo>
                <a:lnTo>
                  <a:pt x="3162265" y="0"/>
                </a:lnTo>
                <a:cubicBezTo>
                  <a:pt x="4109176" y="0"/>
                  <a:pt x="4876799" y="767623"/>
                  <a:pt x="4876799" y="1714534"/>
                </a:cubicBezTo>
                <a:lnTo>
                  <a:pt x="4876799" y="6019801"/>
                </a:lnTo>
                <a:lnTo>
                  <a:pt x="0" y="6019801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EE68B0B9-06DC-A441-B592-9F7155B31C2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5293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FCB5B9-3CEA-9049-8C34-3014092CFD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5196"/>
            <a:ext cx="9144000" cy="5148696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D73D474F-C737-244C-8E5E-8F5C8FC78CA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50821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1AC40B-2F59-1D4E-B45A-484AB9CB8D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3151" y="1408598"/>
            <a:ext cx="2474513" cy="247451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899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1DEE096-D561-084E-946B-6D2847D27F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43797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990E3B4-2AF6-A648-880B-3A831FD0FE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29002" y="628651"/>
            <a:ext cx="1614387" cy="207042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D92826D-09F9-B44D-BD21-536846A19B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9002" y="2831331"/>
            <a:ext cx="1614387" cy="207042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F990E0-3BAB-184A-B822-63BF45DB98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00906" y="400051"/>
            <a:ext cx="1614387" cy="207042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B32A96B-6720-244E-AD59-742679B57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00906" y="2602732"/>
            <a:ext cx="1614387" cy="207042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733E38E-B141-0844-B467-A6090EC192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72812" y="631135"/>
            <a:ext cx="1614387" cy="207042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5BFCE61-DBB8-174E-A32A-BE5DC80913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2812" y="2833815"/>
            <a:ext cx="1614387" cy="207042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0F3BC506-CC99-E744-A0A1-B617788A1C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476811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D2A6575-2A6F-0242-A8F3-8953CF69E1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5850" y="3200400"/>
            <a:ext cx="1028700" cy="10287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F8B685A-C795-D144-9100-312B152665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03360" y="3200400"/>
            <a:ext cx="1028700" cy="10287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50D7895-517F-7E4E-86C9-60E959C2FC6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0871" y="3200400"/>
            <a:ext cx="1028700" cy="10287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A5AD488-1A57-DA48-84DF-8B3667B7C19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38380" y="3200400"/>
            <a:ext cx="1028700" cy="10287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F8BB66E-DDD0-8540-B6E3-88F015299A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5850" y="1543051"/>
            <a:ext cx="1028700" cy="10287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D5A706A-21C5-DE47-8BBA-9AA740701F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3360" y="1543051"/>
            <a:ext cx="1028700" cy="10287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8D0F804-5518-0545-9843-CDC9C69B64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20871" y="1543051"/>
            <a:ext cx="1028700" cy="10287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6361FB0-1028-4E4D-84AB-C5B310D8DB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8380" y="1543051"/>
            <a:ext cx="1028700" cy="10287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C413C59E-C61B-0649-91A4-FEA7A7487C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45893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C413C59E-C61B-0649-91A4-FEA7A7487C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4854323" y="0"/>
            <a:ext cx="4289681" cy="5143500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0738" rIns="2073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371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29513" y="466873"/>
            <a:ext cx="1246681" cy="123969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29513" y="1953427"/>
            <a:ext cx="1246681" cy="123969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29513" y="3469906"/>
            <a:ext cx="1246681" cy="123969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175914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EF1114-588D-0740-B698-F91E603EBD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51939" y="231103"/>
            <a:ext cx="742950" cy="74295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30262B-FFBD-BF4D-A43E-A0F8259A11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3794" y="1345528"/>
            <a:ext cx="742950" cy="74295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9B2E7AA-849A-E34D-8791-28A301606B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4029" y="1345528"/>
            <a:ext cx="742950" cy="74295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71BEB7-5DCC-3A43-8494-4B8F7CF528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74265" y="1345528"/>
            <a:ext cx="742950" cy="74295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ADA11E5-3297-6046-9844-72A53612B4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51689" y="2288503"/>
            <a:ext cx="742950" cy="74295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CAC3412-B14E-4C4F-A3B7-653F325B834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81526" y="2288503"/>
            <a:ext cx="742950" cy="74295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D277F24-5BF5-584A-8FBF-B4B001485FB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92160" y="2288503"/>
            <a:ext cx="742950" cy="74295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C40B608-6E75-484B-B148-2FB3B51DA3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51689" y="3202903"/>
            <a:ext cx="742950" cy="74295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27CAF6D-6A51-AD48-A501-32155C28BC5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81526" y="3202903"/>
            <a:ext cx="742950" cy="74295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DF19FF3-B547-2E4B-9861-B8631C7494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92160" y="3202903"/>
            <a:ext cx="742950" cy="74295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D502D5D4-EEA2-B94D-91E4-47CC7931F9B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51689" y="4117303"/>
            <a:ext cx="742950" cy="74295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6169F370-162C-A947-9B84-93AAC7478E0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81526" y="4117303"/>
            <a:ext cx="742950" cy="74295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8DA1E79-32FF-1E4E-88BB-DE80DEAD69A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2160" y="4117303"/>
            <a:ext cx="742950" cy="74295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Номер слайда">
            <a:extLst>
              <a:ext uri="{FF2B5EF4-FFF2-40B4-BE49-F238E27FC236}">
                <a16:creationId xmlns:a16="http://schemas.microsoft.com/office/drawing/2014/main" id="{E6A89877-00EA-EF4E-86D4-48EDC1B005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89741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EEC4C46-CDFD-C949-8A95-82842C2D16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" y="-3357"/>
            <a:ext cx="3486151" cy="4175311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CE9C65D4-588C-BC47-ACC5-BD62A0794A6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706466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64AF3A9-9B58-9C48-87A8-53AFE6F7A7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28700" y="228600"/>
            <a:ext cx="2228850" cy="2228850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 baseline="0"/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AEB614C-EE93-8A46-88A5-BDC8F49EFF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57576" y="228600"/>
            <a:ext cx="2228850" cy="2228850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 baseline="0"/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2A8DAA5-4F53-FB46-8C7B-8F06D20EBA1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886451" y="228600"/>
            <a:ext cx="2228850" cy="2228850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CE7212E1-F23E-EB46-A58B-8CF799AF66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8702" y="2644666"/>
            <a:ext cx="4657725" cy="2228850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F98A81A-C286-1A45-9299-AC19B44E7B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86451" y="2644666"/>
            <a:ext cx="2228850" cy="2228850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1180D010-43BF-FF40-9FF0-985BEBFDAC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597310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2C95160-7415-7E4F-AD50-BE626CDC77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50713" y="857250"/>
            <a:ext cx="2185579" cy="2343150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5884C6-7D75-CE49-8524-ACF591EB355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86325" y="857250"/>
            <a:ext cx="2185579" cy="2343150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 baseline="0"/>
            </a:lvl1pPr>
          </a:lstStyle>
          <a:p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5FDA6A6-DD92-4947-9DCB-DDE2D087F4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15103" y="857250"/>
            <a:ext cx="2185579" cy="2343150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0667DD37-B55C-EE46-80A5-826CC76683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117300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C2E6E9-4F9F-724D-B58F-6DBCDB0517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800350" cy="2571750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C25A6AF-8946-E540-BBDA-71A5D235BB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571750"/>
            <a:ext cx="2800350" cy="2571750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0665D25-2416-634F-BF30-0C541B6D828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00175" y="1285875"/>
            <a:ext cx="2800350" cy="2571750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9EA74EC4-7461-0E46-B763-76B282CBA03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720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ABBF18-A946-0D40-A4B8-05B88E920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83714" cy="5143500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56FA3A8-7FDC-754C-9C4F-E464C85EE6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83714" y="0"/>
            <a:ext cx="2283714" cy="2571750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3C7287F-0D73-5E4B-A1A6-DF84B54149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83714" y="2571750"/>
            <a:ext cx="2283714" cy="2571750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C539615-69D5-1941-A2C0-CAD4FBEC6B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67429" y="-4829"/>
            <a:ext cx="2292860" cy="2576579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7005F7B-129C-6D41-B1A8-226865B425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60286" y="2571750"/>
            <a:ext cx="2283714" cy="2571750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71DAB2F9-C38D-1045-AD50-97A367F9722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965444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238D11-DA61-CA45-A8AB-EEA84F51F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0496"/>
            <a:ext cx="3044952" cy="2582247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40C96AEB-899E-2149-9AD8-D61D3D3F69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571752"/>
            <a:ext cx="3044952" cy="2582247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7C64367-07EC-A34B-B5EB-DDAEBC3C80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54098" y="2571752"/>
            <a:ext cx="3044952" cy="2582247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45AA779-7B39-244F-9A3D-4126092AC0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14545" y="-10496"/>
            <a:ext cx="3044952" cy="2582247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35189F9-A39A-0246-AC82-A1FE68AF69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14545" y="2571752"/>
            <a:ext cx="3044952" cy="2582247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B6538F94-206C-CF44-B382-65F7A8B1A96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666499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3BFFAB-1F8F-7F4A-AAFE-51981757CE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83714" cy="5143500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102422-DEB2-0041-93C7-CE34521885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2283714" cy="5143500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4BF85C2-6153-DA46-82AB-C8D9534CA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88286" y="0"/>
            <a:ext cx="2283714" cy="5143500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ABBF18-A946-0D40-A4B8-05B88E920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83714" cy="5143500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75F3737E-9D50-C74C-A25F-3AF7E64BA8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07480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AC9E9CA-AF5F-AC4C-8A02-A83603E630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04863" y="-1914525"/>
            <a:ext cx="2153412" cy="3829050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93E6019-46D0-EF47-9F99-2702914D2D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58772" y="-1571625"/>
            <a:ext cx="2153412" cy="3829050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C92294-C3F6-1549-A955-211E852A0C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726" y="3228976"/>
            <a:ext cx="2153412" cy="3829050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F21CAFB-F5E8-6C40-8F68-0CA6859F3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58772" y="2371726"/>
            <a:ext cx="2153412" cy="3829050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95BE985-D36A-8D48-BCE9-679E5ADB7A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1817" y="-1057275"/>
            <a:ext cx="2153412" cy="3829050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2FCCE0C-1ECF-6B48-B143-A9F826DA9A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31817" y="2886075"/>
            <a:ext cx="2153412" cy="3829050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40771EF-B76D-8342-AB5A-DC29C0F638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04863" y="2028825"/>
            <a:ext cx="2153412" cy="3829050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FB1D53-B2CC-454C-AA88-3C74DE5044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726" y="-714374"/>
            <a:ext cx="2153412" cy="3829050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01CFEB65-782D-9D47-B8D0-551FC8A4D6E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386701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5">
            <a:extLst>
              <a:ext uri="{FF2B5EF4-FFF2-40B4-BE49-F238E27FC236}">
                <a16:creationId xmlns:a16="http://schemas.microsoft.com/office/drawing/2014/main" id="{B2C13651-B4AE-4FD9-802A-17C73BA1DED7}"/>
              </a:ext>
            </a:extLst>
          </p:cNvPr>
          <p:cNvGrpSpPr/>
          <p:nvPr userDrawn="1"/>
        </p:nvGrpSpPr>
        <p:grpSpPr>
          <a:xfrm>
            <a:off x="6618136" y="1113090"/>
            <a:ext cx="1652169" cy="3256355"/>
            <a:chOff x="2438381" y="1835148"/>
            <a:chExt cx="1617310" cy="3187699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7A92DDD4-54E7-4BEC-B357-EA57AF8BBDEC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2717B05E-B7AF-4EA9-B4F0-76B720E4C13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D46517E-FF49-4F92-BDC8-22768AC24FFB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5C7AA583-A1EA-44F8-B644-5D80674B9F3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CC35FC3-0033-421D-B393-0B5686F926C6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55143E8C-9415-45BD-A18B-81F3CDF8DB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26" name="Graphic 5">
            <a:extLst>
              <a:ext uri="{FF2B5EF4-FFF2-40B4-BE49-F238E27FC236}">
                <a16:creationId xmlns:a16="http://schemas.microsoft.com/office/drawing/2014/main" id="{0E54AB0B-1EDE-4D48-B872-1DD4BDAF1738}"/>
              </a:ext>
            </a:extLst>
          </p:cNvPr>
          <p:cNvGrpSpPr/>
          <p:nvPr userDrawn="1"/>
        </p:nvGrpSpPr>
        <p:grpSpPr>
          <a:xfrm>
            <a:off x="4749949" y="774061"/>
            <a:ext cx="1652169" cy="3256355"/>
            <a:chOff x="2438381" y="1835148"/>
            <a:chExt cx="1617310" cy="3187699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EDFA11EE-648D-4061-A7B1-B84328E1A8F9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4F5B20FD-8EB8-4067-B901-1FE645CFB87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90CDF70-F16A-4C3A-BFE6-21966BC70B01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B4B08416-8A5C-4CE6-9EFA-85E4C17BB6C4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E7AF93F0-545D-40CA-B600-8F8082C6A8E6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150FB57D-F036-4C90-B65D-639DE61FA3A2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EAE89B8-4B6E-46A0-A9A2-D69A68E928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46729" y="1212042"/>
            <a:ext cx="1396615" cy="3058836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536B2F-2B4C-419D-B9DC-68822A0C7DF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78543" y="873013"/>
            <a:ext cx="1396615" cy="3058836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3" name="Номер слайда">
            <a:extLst>
              <a:ext uri="{FF2B5EF4-FFF2-40B4-BE49-F238E27FC236}">
                <a16:creationId xmlns:a16="http://schemas.microsoft.com/office/drawing/2014/main" id="{99126034-5A6A-F14D-92BC-BF59664DB0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80158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1E5EEE4-4F9D-4302-82C7-7E762E3DE2B0}"/>
              </a:ext>
            </a:extLst>
          </p:cNvPr>
          <p:cNvGrpSpPr/>
          <p:nvPr userDrawn="1"/>
        </p:nvGrpSpPr>
        <p:grpSpPr>
          <a:xfrm>
            <a:off x="4680856" y="1078390"/>
            <a:ext cx="3418195" cy="2101118"/>
            <a:chOff x="4902604" y="891789"/>
            <a:chExt cx="5245287" cy="3224206"/>
          </a:xfrm>
        </p:grpSpPr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909A02D5-2BC9-4C81-A726-84E951867C07}"/>
                </a:ext>
              </a:extLst>
            </p:cNvPr>
            <p:cNvSpPr/>
            <p:nvPr/>
          </p:nvSpPr>
          <p:spPr>
            <a:xfrm>
              <a:off x="5285507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33E47C88-4E6D-4701-8491-D979BC485B47}"/>
                </a:ext>
              </a:extLst>
            </p:cNvPr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99910D3A-7951-4B24-8201-B50AA29C51F4}"/>
                </a:ext>
              </a:extLst>
            </p:cNvPr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CED1E35-7A37-4ECA-B9DA-ACF2608547BC}"/>
                </a:ext>
              </a:extLst>
            </p:cNvPr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03559315-1572-46E6-A2E7-BF25A8E4C711}"/>
                </a:ext>
              </a:extLst>
            </p:cNvPr>
            <p:cNvSpPr/>
            <p:nvPr/>
          </p:nvSpPr>
          <p:spPr>
            <a:xfrm>
              <a:off x="7130140" y="3943980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81038A91-13B8-4BE1-99D7-4D622EFC5B40}"/>
                </a:ext>
              </a:extLst>
            </p:cNvPr>
            <p:cNvSpPr/>
            <p:nvPr/>
          </p:nvSpPr>
          <p:spPr>
            <a:xfrm>
              <a:off x="7126790" y="3943980"/>
              <a:ext cx="782557" cy="53185"/>
            </a:xfrm>
            <a:custGeom>
              <a:avLst/>
              <a:gdLst>
                <a:gd name="connsiteX0" fmla="*/ 725122 w 782557"/>
                <a:gd name="connsiteY0" fmla="*/ 53186 h 53185"/>
                <a:gd name="connsiteX1" fmla="*/ 57435 w 782557"/>
                <a:gd name="connsiteY1" fmla="*/ 53186 h 53185"/>
                <a:gd name="connsiteX2" fmla="*/ 0 w 782557"/>
                <a:gd name="connsiteY2" fmla="*/ 0 h 53185"/>
                <a:gd name="connsiteX3" fmla="*/ 3350 w 782557"/>
                <a:gd name="connsiteY3" fmla="*/ 0 h 53185"/>
                <a:gd name="connsiteX4" fmla="*/ 57435 w 782557"/>
                <a:gd name="connsiteY4" fmla="*/ 47915 h 53185"/>
                <a:gd name="connsiteX5" fmla="*/ 725122 w 782557"/>
                <a:gd name="connsiteY5" fmla="*/ 47915 h 53185"/>
                <a:gd name="connsiteX6" fmla="*/ 778728 w 782557"/>
                <a:gd name="connsiteY6" fmla="*/ 0 h 53185"/>
                <a:gd name="connsiteX7" fmla="*/ 782557 w 782557"/>
                <a:gd name="connsiteY7" fmla="*/ 0 h 53185"/>
                <a:gd name="connsiteX8" fmla="*/ 725122 w 782557"/>
                <a:gd name="connsiteY8" fmla="*/ 53186 h 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2557" h="53185">
                  <a:moveTo>
                    <a:pt x="725122" y="53186"/>
                  </a:moveTo>
                  <a:lnTo>
                    <a:pt x="57435" y="53186"/>
                  </a:lnTo>
                  <a:cubicBezTo>
                    <a:pt x="27325" y="53272"/>
                    <a:pt x="2259" y="30062"/>
                    <a:pt x="0" y="0"/>
                  </a:cubicBezTo>
                  <a:lnTo>
                    <a:pt x="3350" y="0"/>
                  </a:lnTo>
                  <a:cubicBezTo>
                    <a:pt x="6524" y="27446"/>
                    <a:pt x="29838" y="48097"/>
                    <a:pt x="57435" y="47915"/>
                  </a:cubicBezTo>
                  <a:lnTo>
                    <a:pt x="725122" y="47915"/>
                  </a:lnTo>
                  <a:cubicBezTo>
                    <a:pt x="752624" y="48073"/>
                    <a:pt x="775780" y="27374"/>
                    <a:pt x="778728" y="0"/>
                  </a:cubicBezTo>
                  <a:lnTo>
                    <a:pt x="782557" y="0"/>
                  </a:lnTo>
                  <a:cubicBezTo>
                    <a:pt x="780078" y="29952"/>
                    <a:pt x="755141" y="53042"/>
                    <a:pt x="725122" y="53186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7729E0F5-3619-4E9C-9891-E8A8E6972A06}"/>
                </a:ext>
              </a:extLst>
            </p:cNvPr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479547A-E04A-43B6-B8EC-A27A09B0EA55}"/>
              </a:ext>
            </a:extLst>
          </p:cNvPr>
          <p:cNvGrpSpPr/>
          <p:nvPr userDrawn="1"/>
        </p:nvGrpSpPr>
        <p:grpSpPr>
          <a:xfrm>
            <a:off x="1044954" y="2436379"/>
            <a:ext cx="3418195" cy="2101118"/>
            <a:chOff x="4902604" y="891789"/>
            <a:chExt cx="5245287" cy="3224206"/>
          </a:xfrm>
        </p:grpSpPr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EA51F6A6-9389-483F-9CFF-AD6A2A20A5E3}"/>
                </a:ext>
              </a:extLst>
            </p:cNvPr>
            <p:cNvSpPr/>
            <p:nvPr/>
          </p:nvSpPr>
          <p:spPr>
            <a:xfrm>
              <a:off x="5285507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6468BF61-CD69-4AA2-BF9B-AD030BFA932D}"/>
                </a:ext>
              </a:extLst>
            </p:cNvPr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F89ABB3D-6CCF-41B5-B5E2-5DCA4D68E0CE}"/>
                </a:ext>
              </a:extLst>
            </p:cNvPr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DEDD849B-189E-4DC1-A347-9714F317A97D}"/>
                </a:ext>
              </a:extLst>
            </p:cNvPr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842D1D98-0729-40ED-8A2A-C9C76CAA1B0E}"/>
                </a:ext>
              </a:extLst>
            </p:cNvPr>
            <p:cNvSpPr/>
            <p:nvPr/>
          </p:nvSpPr>
          <p:spPr>
            <a:xfrm>
              <a:off x="7130140" y="3943980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CEAE1BE4-8705-46CA-BA4E-69E33D560220}"/>
                </a:ext>
              </a:extLst>
            </p:cNvPr>
            <p:cNvSpPr/>
            <p:nvPr/>
          </p:nvSpPr>
          <p:spPr>
            <a:xfrm>
              <a:off x="7126790" y="3943980"/>
              <a:ext cx="782557" cy="53185"/>
            </a:xfrm>
            <a:custGeom>
              <a:avLst/>
              <a:gdLst>
                <a:gd name="connsiteX0" fmla="*/ 725122 w 782557"/>
                <a:gd name="connsiteY0" fmla="*/ 53186 h 53185"/>
                <a:gd name="connsiteX1" fmla="*/ 57435 w 782557"/>
                <a:gd name="connsiteY1" fmla="*/ 53186 h 53185"/>
                <a:gd name="connsiteX2" fmla="*/ 0 w 782557"/>
                <a:gd name="connsiteY2" fmla="*/ 0 h 53185"/>
                <a:gd name="connsiteX3" fmla="*/ 3350 w 782557"/>
                <a:gd name="connsiteY3" fmla="*/ 0 h 53185"/>
                <a:gd name="connsiteX4" fmla="*/ 57435 w 782557"/>
                <a:gd name="connsiteY4" fmla="*/ 47915 h 53185"/>
                <a:gd name="connsiteX5" fmla="*/ 725122 w 782557"/>
                <a:gd name="connsiteY5" fmla="*/ 47915 h 53185"/>
                <a:gd name="connsiteX6" fmla="*/ 778728 w 782557"/>
                <a:gd name="connsiteY6" fmla="*/ 0 h 53185"/>
                <a:gd name="connsiteX7" fmla="*/ 782557 w 782557"/>
                <a:gd name="connsiteY7" fmla="*/ 0 h 53185"/>
                <a:gd name="connsiteX8" fmla="*/ 725122 w 782557"/>
                <a:gd name="connsiteY8" fmla="*/ 53186 h 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2557" h="53185">
                  <a:moveTo>
                    <a:pt x="725122" y="53186"/>
                  </a:moveTo>
                  <a:lnTo>
                    <a:pt x="57435" y="53186"/>
                  </a:lnTo>
                  <a:cubicBezTo>
                    <a:pt x="27325" y="53272"/>
                    <a:pt x="2259" y="30062"/>
                    <a:pt x="0" y="0"/>
                  </a:cubicBezTo>
                  <a:lnTo>
                    <a:pt x="3350" y="0"/>
                  </a:lnTo>
                  <a:cubicBezTo>
                    <a:pt x="6524" y="27446"/>
                    <a:pt x="29838" y="48097"/>
                    <a:pt x="57435" y="47915"/>
                  </a:cubicBezTo>
                  <a:lnTo>
                    <a:pt x="725122" y="47915"/>
                  </a:lnTo>
                  <a:cubicBezTo>
                    <a:pt x="752624" y="48073"/>
                    <a:pt x="775780" y="27374"/>
                    <a:pt x="778728" y="0"/>
                  </a:cubicBezTo>
                  <a:lnTo>
                    <a:pt x="782557" y="0"/>
                  </a:lnTo>
                  <a:cubicBezTo>
                    <a:pt x="780078" y="29952"/>
                    <a:pt x="755141" y="53042"/>
                    <a:pt x="725122" y="53186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2FFBE3D9-F61E-4E6E-8E26-B014A5C93667}"/>
                </a:ext>
              </a:extLst>
            </p:cNvPr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47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E1A3AD0-9C18-4C54-8A64-0E5C0C183B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1854" y="2558782"/>
            <a:ext cx="2797499" cy="1762017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aseline="0">
                <a:noFill/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32D386A-00F2-4B16-8FCB-D7EBAD138F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97756" y="1200793"/>
            <a:ext cx="2797499" cy="1762017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aseline="0">
                <a:noFill/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20" name="Номер слайда">
            <a:extLst>
              <a:ext uri="{FF2B5EF4-FFF2-40B4-BE49-F238E27FC236}">
                <a16:creationId xmlns:a16="http://schemas.microsoft.com/office/drawing/2014/main" id="{99A8667C-D81E-3148-A30E-AD49A0E5D0D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54489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DB028BD-AAB7-47FF-8EEF-B9B0614A7C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72642" y="2571752"/>
            <a:ext cx="1400277" cy="3066855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5958BC4-0D1F-45B1-B6C7-C2EEBB525B9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01442" y="1038521"/>
            <a:ext cx="1400277" cy="3066855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8055E575-5B27-4CF8-ACDD-6D37B23945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30242" y="-494713"/>
            <a:ext cx="1400277" cy="3066855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8EB6EB4A-786B-9548-906F-23C69C6E1D5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484536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08A47B-11C1-4BA8-A423-C4B42B47D5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394362" y="727702"/>
            <a:ext cx="1684144" cy="3688575"/>
          </a:xfrm>
          <a:custGeom>
            <a:avLst/>
            <a:gdLst>
              <a:gd name="connsiteX0" fmla="*/ 233747 w 2245525"/>
              <a:gd name="connsiteY0" fmla="*/ 1 h 4918100"/>
              <a:gd name="connsiteX1" fmla="*/ 439911 w 2245525"/>
              <a:gd name="connsiteY1" fmla="*/ 1 h 4918100"/>
              <a:gd name="connsiteX2" fmla="*/ 482930 w 2245525"/>
              <a:gd name="connsiteY2" fmla="*/ 43127 h 4918100"/>
              <a:gd name="connsiteX3" fmla="*/ 482920 w 2245525"/>
              <a:gd name="connsiteY3" fmla="*/ 44075 h 4918100"/>
              <a:gd name="connsiteX4" fmla="*/ 619116 w 2245525"/>
              <a:gd name="connsiteY4" fmla="*/ 179576 h 4918100"/>
              <a:gd name="connsiteX5" fmla="*/ 1632018 w 2245525"/>
              <a:gd name="connsiteY5" fmla="*/ 179576 h 4918100"/>
              <a:gd name="connsiteX6" fmla="*/ 1767592 w 2245525"/>
              <a:gd name="connsiteY6" fmla="*/ 44075 h 4918100"/>
              <a:gd name="connsiteX7" fmla="*/ 1810601 w 2245525"/>
              <a:gd name="connsiteY7" fmla="*/ 783 h 4918100"/>
              <a:gd name="connsiteX8" fmla="*/ 2013181 w 2245525"/>
              <a:gd name="connsiteY8" fmla="*/ 783 h 4918100"/>
              <a:gd name="connsiteX9" fmla="*/ 2245525 w 2245525"/>
              <a:gd name="connsiteY9" fmla="*/ 233653 h 4918100"/>
              <a:gd name="connsiteX10" fmla="*/ 2245525 w 2245525"/>
              <a:gd name="connsiteY10" fmla="*/ 4683666 h 4918100"/>
              <a:gd name="connsiteX11" fmla="*/ 2011778 w 2245525"/>
              <a:gd name="connsiteY11" fmla="*/ 4918100 h 4918100"/>
              <a:gd name="connsiteX12" fmla="*/ 232967 w 2245525"/>
              <a:gd name="connsiteY12" fmla="*/ 4918100 h 4918100"/>
              <a:gd name="connsiteX13" fmla="*/ 0 w 2245525"/>
              <a:gd name="connsiteY13" fmla="*/ 4683666 h 4918100"/>
              <a:gd name="connsiteX14" fmla="*/ 0 w 2245525"/>
              <a:gd name="connsiteY14" fmla="*/ 233653 h 4918100"/>
              <a:gd name="connsiteX15" fmla="*/ 233747 w 2245525"/>
              <a:gd name="connsiteY15" fmla="*/ 1 h 491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45525" h="4918100">
                <a:moveTo>
                  <a:pt x="233747" y="1"/>
                </a:moveTo>
                <a:lnTo>
                  <a:pt x="439911" y="1"/>
                </a:lnTo>
                <a:cubicBezTo>
                  <a:pt x="463664" y="-4"/>
                  <a:pt x="482925" y="19303"/>
                  <a:pt x="482930" y="43127"/>
                </a:cubicBezTo>
                <a:cubicBezTo>
                  <a:pt x="482930" y="43443"/>
                  <a:pt x="482927" y="43758"/>
                  <a:pt x="482920" y="44075"/>
                </a:cubicBezTo>
                <a:cubicBezTo>
                  <a:pt x="483349" y="119158"/>
                  <a:pt x="544251" y="179751"/>
                  <a:pt x="619116" y="179576"/>
                </a:cubicBezTo>
                <a:lnTo>
                  <a:pt x="1632018" y="179576"/>
                </a:lnTo>
                <a:cubicBezTo>
                  <a:pt x="1706640" y="179407"/>
                  <a:pt x="1767163" y="118915"/>
                  <a:pt x="1767592" y="44075"/>
                </a:cubicBezTo>
                <a:cubicBezTo>
                  <a:pt x="1767592" y="20226"/>
                  <a:pt x="1786822" y="868"/>
                  <a:pt x="1810601" y="783"/>
                </a:cubicBezTo>
                <a:lnTo>
                  <a:pt x="2013181" y="783"/>
                </a:lnTo>
                <a:cubicBezTo>
                  <a:pt x="2141122" y="1550"/>
                  <a:pt x="2244674" y="105337"/>
                  <a:pt x="2245525" y="233653"/>
                </a:cubicBezTo>
                <a:lnTo>
                  <a:pt x="2245525" y="4683666"/>
                </a:lnTo>
                <a:cubicBezTo>
                  <a:pt x="2245525" y="4813140"/>
                  <a:pt x="2140872" y="4918100"/>
                  <a:pt x="2011778" y="4918100"/>
                </a:cubicBezTo>
                <a:lnTo>
                  <a:pt x="232967" y="4918100"/>
                </a:lnTo>
                <a:cubicBezTo>
                  <a:pt x="104177" y="4917668"/>
                  <a:pt x="0" y="4812834"/>
                  <a:pt x="0" y="4683666"/>
                </a:cubicBezTo>
                <a:lnTo>
                  <a:pt x="0" y="233653"/>
                </a:lnTo>
                <a:cubicBezTo>
                  <a:pt x="429" y="104485"/>
                  <a:pt x="104955" y="1"/>
                  <a:pt x="233747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EEE7C2E0-7F3B-EB48-B74B-F48187D5CDA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998570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167722-83A1-449D-8896-DE10277C2D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2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6843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3B8C24C6-8A68-3243-8145-8719A9FFBD0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2"/>
            <a:ext cx="359697" cy="195858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530875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Pr>
        <a:solidFill>
          <a:srgbClr val="D4E6F3">
            <a:alpha val="2015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4888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64.xml"/><Relationship Id="rId47" Type="http://schemas.openxmlformats.org/officeDocument/2006/relationships/slideLayout" Target="../slideLayouts/slideLayout69.xml"/><Relationship Id="rId63" Type="http://schemas.openxmlformats.org/officeDocument/2006/relationships/slideLayout" Target="../slideLayouts/slideLayout85.xml"/><Relationship Id="rId68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59.xml"/><Relationship Id="rId53" Type="http://schemas.openxmlformats.org/officeDocument/2006/relationships/slideLayout" Target="../slideLayouts/slideLayout75.xml"/><Relationship Id="rId58" Type="http://schemas.openxmlformats.org/officeDocument/2006/relationships/slideLayout" Target="../slideLayouts/slideLayout80.xml"/><Relationship Id="rId74" Type="http://schemas.openxmlformats.org/officeDocument/2006/relationships/slideLayout" Target="../slideLayouts/slideLayout96.xml"/><Relationship Id="rId79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27.xml"/><Relationship Id="rId61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65.xml"/><Relationship Id="rId48" Type="http://schemas.openxmlformats.org/officeDocument/2006/relationships/slideLayout" Target="../slideLayouts/slideLayout70.xml"/><Relationship Id="rId56" Type="http://schemas.openxmlformats.org/officeDocument/2006/relationships/slideLayout" Target="../slideLayouts/slideLayout78.xml"/><Relationship Id="rId64" Type="http://schemas.openxmlformats.org/officeDocument/2006/relationships/slideLayout" Target="../slideLayouts/slideLayout86.xml"/><Relationship Id="rId69" Type="http://schemas.openxmlformats.org/officeDocument/2006/relationships/slideLayout" Target="../slideLayouts/slideLayout91.xml"/><Relationship Id="rId7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30.xml"/><Relationship Id="rId51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94.xml"/><Relationship Id="rId80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60.xml"/><Relationship Id="rId46" Type="http://schemas.openxmlformats.org/officeDocument/2006/relationships/slideLayout" Target="../slideLayouts/slideLayout68.xml"/><Relationship Id="rId59" Type="http://schemas.openxmlformats.org/officeDocument/2006/relationships/slideLayout" Target="../slideLayouts/slideLayout81.xml"/><Relationship Id="rId67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63.xml"/><Relationship Id="rId54" Type="http://schemas.openxmlformats.org/officeDocument/2006/relationships/slideLayout" Target="../slideLayouts/slideLayout76.xml"/><Relationship Id="rId62" Type="http://schemas.openxmlformats.org/officeDocument/2006/relationships/slideLayout" Target="../slideLayouts/slideLayout84.xml"/><Relationship Id="rId70" Type="http://schemas.openxmlformats.org/officeDocument/2006/relationships/slideLayout" Target="../slideLayouts/slideLayout92.xml"/><Relationship Id="rId75" Type="http://schemas.openxmlformats.org/officeDocument/2006/relationships/slideLayout" Target="../slideLayouts/slideLayout97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71.xml"/><Relationship Id="rId57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66.xml"/><Relationship Id="rId52" Type="http://schemas.openxmlformats.org/officeDocument/2006/relationships/slideLayout" Target="../slideLayouts/slideLayout74.xml"/><Relationship Id="rId60" Type="http://schemas.openxmlformats.org/officeDocument/2006/relationships/slideLayout" Target="../slideLayouts/slideLayout82.xml"/><Relationship Id="rId65" Type="http://schemas.openxmlformats.org/officeDocument/2006/relationships/slideLayout" Target="../slideLayouts/slideLayout87.xml"/><Relationship Id="rId73" Type="http://schemas.openxmlformats.org/officeDocument/2006/relationships/slideLayout" Target="../slideLayouts/slideLayout95.xml"/><Relationship Id="rId78" Type="http://schemas.openxmlformats.org/officeDocument/2006/relationships/slideLayout" Target="../slideLayouts/slideLayout100.xml"/><Relationship Id="rId81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56.xml"/><Relationship Id="rId50" Type="http://schemas.openxmlformats.org/officeDocument/2006/relationships/slideLayout" Target="../slideLayouts/slideLayout72.xml"/><Relationship Id="rId55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29.xml"/><Relationship Id="rId71" Type="http://schemas.openxmlformats.org/officeDocument/2006/relationships/slideLayout" Target="../slideLayouts/slideLayout93.xml"/><Relationship Id="rId2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46.xml"/><Relationship Id="rId40" Type="http://schemas.openxmlformats.org/officeDocument/2006/relationships/slideLayout" Target="../slideLayouts/slideLayout62.xml"/><Relationship Id="rId45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0884" y="4734503"/>
            <a:ext cx="359697" cy="1963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907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25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0" r:id="rId46"/>
    <p:sldLayoutId id="2147483721" r:id="rId47"/>
    <p:sldLayoutId id="2147483722" r:id="rId48"/>
    <p:sldLayoutId id="2147483723" r:id="rId49"/>
    <p:sldLayoutId id="2147483724" r:id="rId50"/>
    <p:sldLayoutId id="2147483725" r:id="rId51"/>
    <p:sldLayoutId id="2147483726" r:id="rId52"/>
    <p:sldLayoutId id="2147483727" r:id="rId53"/>
    <p:sldLayoutId id="2147483728" r:id="rId54"/>
    <p:sldLayoutId id="2147483729" r:id="rId55"/>
    <p:sldLayoutId id="2147483730" r:id="rId56"/>
    <p:sldLayoutId id="2147483731" r:id="rId57"/>
    <p:sldLayoutId id="2147483732" r:id="rId58"/>
    <p:sldLayoutId id="2147483733" r:id="rId59"/>
    <p:sldLayoutId id="2147483734" r:id="rId60"/>
    <p:sldLayoutId id="2147483735" r:id="rId61"/>
    <p:sldLayoutId id="2147483736" r:id="rId62"/>
    <p:sldLayoutId id="2147483737" r:id="rId63"/>
    <p:sldLayoutId id="2147483738" r:id="rId64"/>
    <p:sldLayoutId id="2147483739" r:id="rId65"/>
    <p:sldLayoutId id="2147483740" r:id="rId66"/>
    <p:sldLayoutId id="2147483741" r:id="rId67"/>
    <p:sldLayoutId id="2147483742" r:id="rId68"/>
    <p:sldLayoutId id="2147483743" r:id="rId69"/>
    <p:sldLayoutId id="2147483744" r:id="rId70"/>
    <p:sldLayoutId id="2147483745" r:id="rId71"/>
    <p:sldLayoutId id="2147483746" r:id="rId72"/>
    <p:sldLayoutId id="2147483747" r:id="rId73"/>
    <p:sldLayoutId id="2147483748" r:id="rId74"/>
    <p:sldLayoutId id="2147483749" r:id="rId75"/>
    <p:sldLayoutId id="2147483750" r:id="rId76"/>
    <p:sldLayoutId id="2147483751" r:id="rId77"/>
    <p:sldLayoutId id="2147483752" r:id="rId78"/>
    <p:sldLayoutId id="2147483753" r:id="rId79"/>
    <p:sldLayoutId id="2147483754" r:id="rId80"/>
  </p:sldLayoutIdLst>
  <p:transition spd="med"/>
  <p:hf hdr="0" ftr="0" dt="0"/>
  <p:txStyles>
    <p:titleStyle>
      <a:lvl1pPr marL="0" marR="0" indent="0" algn="l" defTabSz="6846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6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6846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6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6846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6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6846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6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6846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6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6846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6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6846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6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6846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6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6846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6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684680" rtl="0" latinLnBrk="0">
        <a:lnSpc>
          <a:spcPct val="118000"/>
        </a:lnSpc>
        <a:spcBef>
          <a:spcPts val="1089"/>
        </a:spcBef>
        <a:spcAft>
          <a:spcPts val="0"/>
        </a:spcAft>
        <a:buClrTx/>
        <a:buSzPct val="100000"/>
        <a:buFont typeface="Wingdings" pitchFamily="2" charset="2"/>
        <a:buNone/>
        <a:tabLst/>
        <a:defRPr sz="1089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326561" marR="0" indent="-201893" algn="l" defTabSz="684680" rtl="0" latinLnBrk="0">
        <a:lnSpc>
          <a:spcPct val="118000"/>
        </a:lnSpc>
        <a:spcBef>
          <a:spcPts val="1089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1089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653121" marR="0" indent="-238601" algn="l" defTabSz="684680" rtl="0" latinLnBrk="0">
        <a:lnSpc>
          <a:spcPct val="118000"/>
        </a:lnSpc>
        <a:spcBef>
          <a:spcPts val="1089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1089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979681" marR="0" indent="-271511" algn="l" defTabSz="684680" rtl="0" latinLnBrk="0">
        <a:lnSpc>
          <a:spcPct val="118000"/>
        </a:lnSpc>
        <a:spcBef>
          <a:spcPts val="1089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1089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1640873" marR="0" indent="-271511" algn="l" defTabSz="684680" rtl="0" latinLnBrk="0">
        <a:lnSpc>
          <a:spcPct val="118000"/>
        </a:lnSpc>
        <a:spcBef>
          <a:spcPts val="1089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1089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1983212" marR="0" indent="-271511" algn="l" defTabSz="684680" rtl="0" latinLnBrk="0">
        <a:lnSpc>
          <a:spcPct val="90000"/>
        </a:lnSpc>
        <a:spcBef>
          <a:spcPts val="725"/>
        </a:spcBef>
        <a:spcAft>
          <a:spcPts val="0"/>
        </a:spcAft>
        <a:buClrTx/>
        <a:buSzPct val="100000"/>
        <a:buFont typeface="Arial"/>
        <a:buChar char="•"/>
        <a:tabLst/>
        <a:defRPr sz="2087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2325554" marR="0" indent="-271511" algn="l" defTabSz="684680" rtl="0" latinLnBrk="0">
        <a:lnSpc>
          <a:spcPct val="90000"/>
        </a:lnSpc>
        <a:spcBef>
          <a:spcPts val="725"/>
        </a:spcBef>
        <a:spcAft>
          <a:spcPts val="0"/>
        </a:spcAft>
        <a:buClrTx/>
        <a:buSzPct val="100000"/>
        <a:buFont typeface="Arial"/>
        <a:buChar char="•"/>
        <a:tabLst/>
        <a:defRPr sz="2087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2667892" marR="0" indent="-271511" algn="l" defTabSz="684680" rtl="0" latinLnBrk="0">
        <a:lnSpc>
          <a:spcPct val="90000"/>
        </a:lnSpc>
        <a:spcBef>
          <a:spcPts val="725"/>
        </a:spcBef>
        <a:spcAft>
          <a:spcPts val="0"/>
        </a:spcAft>
        <a:buClrTx/>
        <a:buSzPct val="100000"/>
        <a:buFont typeface="Arial"/>
        <a:buChar char="•"/>
        <a:tabLst/>
        <a:defRPr sz="2087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3010233" marR="0" indent="-271511" algn="l" defTabSz="684680" rtl="0" latinLnBrk="0">
        <a:lnSpc>
          <a:spcPct val="90000"/>
        </a:lnSpc>
        <a:spcBef>
          <a:spcPts val="725"/>
        </a:spcBef>
        <a:spcAft>
          <a:spcPts val="0"/>
        </a:spcAft>
        <a:buClrTx/>
        <a:buSzPct val="100000"/>
        <a:buFont typeface="Arial"/>
        <a:buChar char="•"/>
        <a:tabLst/>
        <a:defRPr sz="2087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2073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207366" algn="r" defTabSz="2073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414732" algn="r" defTabSz="2073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622097" algn="r" defTabSz="2073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829464" algn="r" defTabSz="2073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1036829" algn="r" defTabSz="2073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1244195" algn="r" defTabSz="2073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1451561" algn="r" defTabSz="2073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1658927" algn="r" defTabSz="2073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19" Type="http://schemas.openxmlformats.org/officeDocument/2006/relationships/image" Target="../media/image29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customXml" Target="../ink/ink1.xml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975650" y="-110067"/>
            <a:ext cx="6400300" cy="3092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34297" y="1719500"/>
            <a:ext cx="2902897" cy="337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725" y="1152475"/>
            <a:ext cx="699800" cy="6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7025" y="547300"/>
            <a:ext cx="903164" cy="8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9125" y="100344"/>
            <a:ext cx="903175" cy="83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6775" y="127537"/>
            <a:ext cx="1000892" cy="865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/>
        </p:nvSpPr>
        <p:spPr>
          <a:xfrm>
            <a:off x="4435012" y="3065713"/>
            <a:ext cx="4224025" cy="2511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Карта мечты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2400" b="1" dirty="0">
                <a:latin typeface="Quattrocento Sans"/>
                <a:ea typeface="Quattrocento Sans"/>
                <a:cs typeface="Quattrocento Sans"/>
                <a:sym typeface="Quattrocento Sans"/>
              </a:rPr>
              <a:t>Команда </a:t>
            </a:r>
            <a:r>
              <a:rPr lang="en-US" sz="2400" b="1" dirty="0">
                <a:latin typeface="Quattrocento Sans"/>
                <a:ea typeface="Quattrocento Sans"/>
                <a:cs typeface="Quattrocento Sans"/>
                <a:sym typeface="Quattrocento Sans"/>
              </a:rPr>
              <a:t>“Steve Jobs”</a:t>
            </a:r>
            <a:endParaRPr kumimoji="0" lang="ru-RU" sz="2400" b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4800" b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4800" b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7" name="Google Shape;107;p25"/>
          <p:cNvPicPr preferRelativeResize="0"/>
          <p:nvPr/>
        </p:nvPicPr>
        <p:blipFill rotWithShape="1">
          <a:blip r:embed="rId8">
            <a:alphaModFix/>
          </a:blip>
          <a:srcRect r="-37988"/>
          <a:stretch/>
        </p:blipFill>
        <p:spPr>
          <a:xfrm>
            <a:off x="444949" y="465667"/>
            <a:ext cx="2527614" cy="68645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/>
          <p:nvPr/>
        </p:nvSpPr>
        <p:spPr>
          <a:xfrm>
            <a:off x="4043831" y="365925"/>
            <a:ext cx="114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summary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" name="Google Shape;109;p25"/>
          <p:cNvSpPr txBox="1"/>
          <p:nvPr/>
        </p:nvSpPr>
        <p:spPr>
          <a:xfrm>
            <a:off x="4462775" y="1319300"/>
            <a:ext cx="76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market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" name="Google Shape;110;p25"/>
          <p:cNvSpPr txBox="1"/>
          <p:nvPr/>
        </p:nvSpPr>
        <p:spPr>
          <a:xfrm>
            <a:off x="6614763" y="766125"/>
            <a:ext cx="76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format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" name="Google Shape;111;p25"/>
          <p:cNvSpPr txBox="1"/>
          <p:nvPr/>
        </p:nvSpPr>
        <p:spPr>
          <a:xfrm>
            <a:off x="7963825" y="210775"/>
            <a:ext cx="90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financial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model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2" name="Google Shape;11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2912" y="210775"/>
            <a:ext cx="843026" cy="7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5"/>
          <p:cNvSpPr txBox="1"/>
          <p:nvPr/>
        </p:nvSpPr>
        <p:spPr>
          <a:xfrm>
            <a:off x="5258457" y="318463"/>
            <a:ext cx="90989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promo 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strategy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73B3DA4-333D-2F2A-5E54-B7418012D8CA}"/>
              </a:ext>
            </a:extLst>
          </p:cNvPr>
          <p:cNvSpPr/>
          <p:nvPr/>
        </p:nvSpPr>
        <p:spPr>
          <a:xfrm>
            <a:off x="2691174" y="629142"/>
            <a:ext cx="3827851" cy="4483301"/>
          </a:xfrm>
          <a:prstGeom prst="roundRect">
            <a:avLst/>
          </a:prstGeom>
          <a:solidFill>
            <a:srgbClr val="DCF1FE"/>
          </a:solidFill>
          <a:ln>
            <a:solidFill>
              <a:srgbClr val="DCF1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Google Shape;133;p27"/>
          <p:cNvSpPr/>
          <p:nvPr/>
        </p:nvSpPr>
        <p:spPr>
          <a:xfrm>
            <a:off x="-61546" y="-19894"/>
            <a:ext cx="1326746" cy="272100"/>
          </a:xfrm>
          <a:prstGeom prst="rect">
            <a:avLst/>
          </a:prstGeom>
          <a:solidFill>
            <a:srgbClr val="00238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sym typeface="Arial"/>
              </a:rPr>
              <a:t>Executive summary</a:t>
            </a:r>
            <a:endParaRPr sz="1000" b="1" i="0" u="none" strike="noStrike" cap="none" dirty="0">
              <a:solidFill>
                <a:srgbClr val="FFFFFF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1265200" y="-2708"/>
            <a:ext cx="1122087" cy="250985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Market Analysis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35" name="Google Shape;135;p27"/>
          <p:cNvSpPr/>
          <p:nvPr/>
        </p:nvSpPr>
        <p:spPr>
          <a:xfrm>
            <a:off x="3236656" y="-1"/>
            <a:ext cx="877578" cy="248277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 Format 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7996363" y="0"/>
            <a:ext cx="1147637" cy="258833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Team 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2387287" y="-1"/>
            <a:ext cx="849369" cy="248277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Promo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38" name="Google Shape;138;p27"/>
          <p:cNvSpPr/>
          <p:nvPr/>
        </p:nvSpPr>
        <p:spPr>
          <a:xfrm>
            <a:off x="5132229" y="-13266"/>
            <a:ext cx="1440544" cy="261543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Promo strategy 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3" name="Google Shape;136;p27">
            <a:extLst>
              <a:ext uri="{FF2B5EF4-FFF2-40B4-BE49-F238E27FC236}">
                <a16:creationId xmlns:a16="http://schemas.microsoft.com/office/drawing/2014/main" id="{7EFCFC57-CCA4-A107-194D-526B19CAACCB}"/>
              </a:ext>
            </a:extLst>
          </p:cNvPr>
          <p:cNvSpPr/>
          <p:nvPr/>
        </p:nvSpPr>
        <p:spPr>
          <a:xfrm>
            <a:off x="6572773" y="-13266"/>
            <a:ext cx="1440544" cy="272100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050" b="1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sym typeface="Arial"/>
              </a:rPr>
              <a:t> </a:t>
            </a: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Application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" name="Google Shape;135;p27">
            <a:extLst>
              <a:ext uri="{FF2B5EF4-FFF2-40B4-BE49-F238E27FC236}">
                <a16:creationId xmlns:a16="http://schemas.microsoft.com/office/drawing/2014/main" id="{5C4EB414-BBCD-986B-120B-F6BCB1F3D111}"/>
              </a:ext>
            </a:extLst>
          </p:cNvPr>
          <p:cNvSpPr/>
          <p:nvPr/>
        </p:nvSpPr>
        <p:spPr>
          <a:xfrm>
            <a:off x="4097607" y="-13266"/>
            <a:ext cx="1080113" cy="261870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 Features  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B1F579-1997-6432-A2A8-FABFFA36823D}"/>
              </a:ext>
            </a:extLst>
          </p:cNvPr>
          <p:cNvSpPr txBox="1"/>
          <p:nvPr/>
        </p:nvSpPr>
        <p:spPr>
          <a:xfrm>
            <a:off x="167967" y="562346"/>
            <a:ext cx="240765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tx1"/>
                </a:solidFill>
                <a:latin typeface="Trebuchet MS" panose="020B0703020202090204" pitchFamily="34" charset="0"/>
              </a:rPr>
              <a:t>  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tx1"/>
                </a:solidFill>
                <a:latin typeface="Trebuchet MS" panose="020B0703020202090204" pitchFamily="34" charset="0"/>
              </a:rPr>
              <a:t>Популяризация безналичных    </a:t>
            </a:r>
          </a:p>
          <a:p>
            <a:r>
              <a:rPr lang="ru-RU" sz="900" dirty="0">
                <a:solidFill>
                  <a:schemeClr val="tx1"/>
                </a:solidFill>
                <a:latin typeface="Trebuchet MS" panose="020B0703020202090204" pitchFamily="34" charset="0"/>
              </a:rPr>
              <a:t>     расчетов</a:t>
            </a:r>
            <a:endParaRPr lang="en-US" sz="900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900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Развитие технологий и интернет-банкинга</a:t>
            </a:r>
            <a:endParaRPr lang="en-US" sz="900" b="0" i="0" u="none" strike="noStrike" dirty="0"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900" b="0" i="0" u="none" strike="noStrike" dirty="0"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tx1"/>
                </a:solidFill>
                <a:latin typeface="Trebuchet MS" panose="020B0703020202090204" pitchFamily="34" charset="0"/>
              </a:rPr>
              <a:t>В</a:t>
            </a:r>
            <a:r>
              <a:rPr lang="ru-RU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недрение </a:t>
            </a:r>
            <a:r>
              <a:rPr lang="en-US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AI</a:t>
            </a:r>
            <a:r>
              <a:rPr lang="ru-RU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, бонусных программ, </a:t>
            </a:r>
            <a:r>
              <a:rPr lang="ru-RU" sz="900" b="0" i="0" u="none" strike="noStrike" dirty="0" err="1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кэшбэка</a:t>
            </a:r>
            <a:endParaRPr lang="en-US" sz="900" b="0" i="0" u="none" strike="noStrike" dirty="0"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900" b="0" i="0" u="none" strike="noStrike" dirty="0"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tx1"/>
                </a:solidFill>
                <a:latin typeface="Trebuchet MS" panose="020B0703020202090204" pitchFamily="34" charset="0"/>
              </a:rPr>
              <a:t>Улучшение потребительского опыта</a:t>
            </a:r>
            <a:endParaRPr lang="en-US" sz="9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402067-5F03-204E-7400-8E36AB201AC6}"/>
              </a:ext>
            </a:extLst>
          </p:cNvPr>
          <p:cNvSpPr txBox="1"/>
          <p:nvPr/>
        </p:nvSpPr>
        <p:spPr>
          <a:xfrm>
            <a:off x="162628" y="2835176"/>
            <a:ext cx="24837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b="0" i="0" u="none" strike="noStrike" dirty="0">
                <a:solidFill>
                  <a:schemeClr val="tx1"/>
                </a:solidFill>
                <a:effectLst/>
                <a:latin typeface="+mn-lt"/>
              </a:rPr>
              <a:t>Недостаток</a:t>
            </a:r>
            <a:r>
              <a:rPr lang="ru-RU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 финансовой грамотности </a:t>
            </a:r>
            <a:endParaRPr lang="en-US" sz="900" b="0" i="0" u="none" strike="noStrike" dirty="0"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900" b="0" i="0" u="none" strike="noStrike" dirty="0"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Ограниченный доход</a:t>
            </a:r>
            <a:endParaRPr lang="en-US" sz="900" b="0" i="0" u="none" strike="noStrike" dirty="0"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b="0" i="0" u="none" strike="noStrike" dirty="0"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Высокие процентные ставки и</a:t>
            </a:r>
            <a:r>
              <a:rPr lang="en-US" sz="900" dirty="0">
                <a:solidFill>
                  <a:schemeClr val="tx1"/>
                </a:solidFill>
                <a:latin typeface="Trebuchet MS" panose="020B0703020202090204" pitchFamily="34" charset="0"/>
              </a:rPr>
              <a:t> </a:t>
            </a:r>
            <a:r>
              <a:rPr lang="ru-RU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штрафные санкции</a:t>
            </a:r>
            <a:endParaRPr lang="en-US" sz="900" b="0" i="0" u="none" strike="noStrike" dirty="0"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900" b="0" i="0" u="none" strike="noStrike" dirty="0"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Недостаток информации о</a:t>
            </a:r>
            <a:r>
              <a:rPr lang="en-US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 </a:t>
            </a:r>
            <a:r>
              <a:rPr lang="ru-RU" sz="900" dirty="0">
                <a:solidFill>
                  <a:schemeClr val="tx1"/>
                </a:solidFill>
                <a:latin typeface="Trebuchet MS" panose="020B0703020202090204" pitchFamily="34" charset="0"/>
              </a:rPr>
              <a:t>выборе подходящей карты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900" b="0" i="0" u="none" strike="noStrike" dirty="0"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Опасения по поводу безопасности </a:t>
            </a:r>
            <a:r>
              <a:rPr lang="en-US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   </a:t>
            </a:r>
            <a:r>
              <a:rPr lang="ru-RU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финансовых транзакций</a:t>
            </a:r>
            <a:endParaRPr lang="en-US" sz="900" b="0" i="0" u="none" strike="noStrike" dirty="0"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900" b="0" i="0" u="none" strike="noStrike" dirty="0"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Недостаток доверия к финансовым учреждениям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pic>
        <p:nvPicPr>
          <p:cNvPr id="31" name="Graphic 30" descr="Pie chart">
            <a:extLst>
              <a:ext uri="{FF2B5EF4-FFF2-40B4-BE49-F238E27FC236}">
                <a16:creationId xmlns:a16="http://schemas.microsoft.com/office/drawing/2014/main" id="{117CE016-9B9D-E406-9B15-72BC36BDC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6301" y="1343434"/>
            <a:ext cx="422162" cy="382882"/>
          </a:xfrm>
          <a:prstGeom prst="rect">
            <a:avLst/>
          </a:prstGeom>
        </p:spPr>
      </p:pic>
      <p:pic>
        <p:nvPicPr>
          <p:cNvPr id="33" name="Graphic 32" descr="Credit card">
            <a:extLst>
              <a:ext uri="{FF2B5EF4-FFF2-40B4-BE49-F238E27FC236}">
                <a16:creationId xmlns:a16="http://schemas.microsoft.com/office/drawing/2014/main" id="{9840951D-8CF2-D703-EB6D-EEC4B05AD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5405" y="786668"/>
            <a:ext cx="422162" cy="382882"/>
          </a:xfrm>
          <a:prstGeom prst="rect">
            <a:avLst/>
          </a:prstGeom>
        </p:spPr>
      </p:pic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8217A7D2-120D-E873-55AA-FE95F032D6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25405" y="1997941"/>
            <a:ext cx="422162" cy="387739"/>
          </a:xfrm>
          <a:prstGeom prst="rect">
            <a:avLst/>
          </a:prstGeom>
        </p:spPr>
      </p:pic>
      <p:pic>
        <p:nvPicPr>
          <p:cNvPr id="37" name="Graphic 36" descr="Money">
            <a:extLst>
              <a:ext uri="{FF2B5EF4-FFF2-40B4-BE49-F238E27FC236}">
                <a16:creationId xmlns:a16="http://schemas.microsoft.com/office/drawing/2014/main" id="{86F268BA-503C-D6FC-1D06-E2D124EE68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25405" y="2528425"/>
            <a:ext cx="422162" cy="457200"/>
          </a:xfrm>
          <a:prstGeom prst="rect">
            <a:avLst/>
          </a:prstGeom>
        </p:spPr>
      </p:pic>
      <p:pic>
        <p:nvPicPr>
          <p:cNvPr id="39" name="Graphic 38" descr="Downward trend">
            <a:extLst>
              <a:ext uri="{FF2B5EF4-FFF2-40B4-BE49-F238E27FC236}">
                <a16:creationId xmlns:a16="http://schemas.microsoft.com/office/drawing/2014/main" id="{890AAB85-B93B-FE46-CAEA-68D888C2DF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25405" y="3022333"/>
            <a:ext cx="422162" cy="457200"/>
          </a:xfrm>
          <a:prstGeom prst="rect">
            <a:avLst/>
          </a:prstGeom>
        </p:spPr>
      </p:pic>
      <p:pic>
        <p:nvPicPr>
          <p:cNvPr id="41" name="Graphic 40" descr="Add">
            <a:extLst>
              <a:ext uri="{FF2B5EF4-FFF2-40B4-BE49-F238E27FC236}">
                <a16:creationId xmlns:a16="http://schemas.microsoft.com/office/drawing/2014/main" id="{9477F67F-F343-ED95-C244-FFDCC68676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61607" y="4081505"/>
            <a:ext cx="403954" cy="336238"/>
          </a:xfrm>
          <a:prstGeom prst="rect">
            <a:avLst/>
          </a:prstGeom>
        </p:spPr>
      </p:pic>
      <p:pic>
        <p:nvPicPr>
          <p:cNvPr id="45" name="Graphic 44" descr="Open folder">
            <a:extLst>
              <a:ext uri="{FF2B5EF4-FFF2-40B4-BE49-F238E27FC236}">
                <a16:creationId xmlns:a16="http://schemas.microsoft.com/office/drawing/2014/main" id="{2C3349F2-FACF-BA56-AF23-D47D631B23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76497" y="4419201"/>
            <a:ext cx="433818" cy="448136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981E89F-6866-4877-9922-B59E7511B2FB}"/>
              </a:ext>
            </a:extLst>
          </p:cNvPr>
          <p:cNvSpPr/>
          <p:nvPr/>
        </p:nvSpPr>
        <p:spPr>
          <a:xfrm>
            <a:off x="298596" y="334066"/>
            <a:ext cx="18373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002388"/>
                </a:solidFill>
              </a:rPr>
              <a:t>Основные тренды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9576362-9895-43C7-B436-2CE85665D5B4}"/>
              </a:ext>
            </a:extLst>
          </p:cNvPr>
          <p:cNvSpPr/>
          <p:nvPr/>
        </p:nvSpPr>
        <p:spPr>
          <a:xfrm>
            <a:off x="358695" y="2406453"/>
            <a:ext cx="16834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002388"/>
                </a:solidFill>
              </a:rPr>
              <a:t>Основные риски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4E1BA8A-BF1C-4CD6-8BE8-B88CD90FA1BD}"/>
              </a:ext>
            </a:extLst>
          </p:cNvPr>
          <p:cNvSpPr/>
          <p:nvPr/>
        </p:nvSpPr>
        <p:spPr>
          <a:xfrm>
            <a:off x="3728362" y="284657"/>
            <a:ext cx="21542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2388"/>
                </a:solidFill>
              </a:rPr>
              <a:t>Решение проблем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CD637391-CF70-4253-B282-8BD078E73208}"/>
              </a:ext>
            </a:extLst>
          </p:cNvPr>
          <p:cNvSpPr/>
          <p:nvPr/>
        </p:nvSpPr>
        <p:spPr>
          <a:xfrm>
            <a:off x="7035349" y="321365"/>
            <a:ext cx="21542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2388"/>
                </a:solidFill>
              </a:rPr>
              <a:t>Результаты</a:t>
            </a:r>
          </a:p>
        </p:txBody>
      </p:sp>
      <p:graphicFrame>
        <p:nvGraphicFramePr>
          <p:cNvPr id="36" name="Chart 54">
            <a:extLst>
              <a:ext uri="{FF2B5EF4-FFF2-40B4-BE49-F238E27FC236}">
                <a16:creationId xmlns:a16="http://schemas.microsoft.com/office/drawing/2014/main" id="{36829F17-F7E2-4DB5-9C0E-89DAAAEC1D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152387"/>
              </p:ext>
            </p:extLst>
          </p:nvPr>
        </p:nvGraphicFramePr>
        <p:xfrm>
          <a:off x="6204994" y="664515"/>
          <a:ext cx="3321478" cy="2437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1A04D8-7D46-4CD0-8423-066C52DD38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02850" y="3146046"/>
            <a:ext cx="2639797" cy="188992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0EFC9BC-0688-44AA-8452-2B7D985E97A2}"/>
              </a:ext>
            </a:extLst>
          </p:cNvPr>
          <p:cNvSpPr txBox="1"/>
          <p:nvPr/>
        </p:nvSpPr>
        <p:spPr>
          <a:xfrm>
            <a:off x="3274113" y="780767"/>
            <a:ext cx="33214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Простота заполнения и оформления кредитных карт</a:t>
            </a:r>
          </a:p>
          <a:p>
            <a:pPr algn="l"/>
            <a:endParaRPr lang="ru-RU" sz="900" b="0" i="0" u="none" strike="noStrike" dirty="0"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  <a:p>
            <a:pPr algn="l"/>
            <a:endParaRPr lang="ru-RU" sz="9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algn="l"/>
            <a:endParaRPr lang="ru-RU" sz="900" b="0" i="0" u="none" strike="noStrike" dirty="0"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  <a:p>
            <a:pPr algn="l"/>
            <a:r>
              <a:rPr lang="ru-RU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Персонализация  пользовательского опыта при помощи внедрения </a:t>
            </a:r>
            <a:r>
              <a:rPr lang="en-US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AI</a:t>
            </a:r>
            <a:endParaRPr lang="ru-RU" sz="900" b="0" i="0" u="none" strike="noStrike" dirty="0"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  <a:p>
            <a:pPr algn="l"/>
            <a:endParaRPr lang="ru-RU" sz="900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pPr algn="l"/>
            <a:endParaRPr lang="ru-RU" sz="900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pPr algn="l"/>
            <a:endParaRPr lang="ru-RU" sz="900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pPr algn="l"/>
            <a:r>
              <a:rPr lang="ru-RU" sz="900" dirty="0">
                <a:solidFill>
                  <a:schemeClr val="tx1"/>
                </a:solidFill>
                <a:latin typeface="Trebuchet MS" panose="020B0703020202090204" pitchFamily="34" charset="0"/>
              </a:rPr>
              <a:t>С</a:t>
            </a:r>
            <a:r>
              <a:rPr lang="ru-RU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оздание уникального приложения, подстраивающегося под каждого пользователя</a:t>
            </a:r>
          </a:p>
          <a:p>
            <a:pPr algn="l"/>
            <a:r>
              <a:rPr lang="ru-RU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 </a:t>
            </a:r>
          </a:p>
          <a:p>
            <a:pPr algn="l"/>
            <a:endParaRPr lang="ru-RU" sz="900" b="0" i="0" u="none" strike="noStrike" dirty="0"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  <a:p>
            <a:pPr algn="l"/>
            <a:r>
              <a:rPr lang="ru-RU" sz="900" dirty="0">
                <a:solidFill>
                  <a:schemeClr val="tx1"/>
                </a:solidFill>
                <a:latin typeface="Trebuchet MS" panose="020B0703020202090204" pitchFamily="34" charset="0"/>
              </a:rPr>
              <a:t>Персонализация в системе  начисления кэшбека</a:t>
            </a:r>
          </a:p>
          <a:p>
            <a:pPr algn="l"/>
            <a:endParaRPr lang="ru-RU" sz="900" b="0" i="0" u="none" strike="noStrike" dirty="0"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  <a:p>
            <a:pPr algn="l"/>
            <a:endParaRPr lang="ru-RU" sz="900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pPr algn="l"/>
            <a:endParaRPr lang="ru-RU" sz="900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pPr algn="l"/>
            <a:r>
              <a:rPr lang="ru-RU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Снижение процентных ставок по кредитам </a:t>
            </a:r>
          </a:p>
          <a:p>
            <a:pPr algn="l"/>
            <a:endParaRPr lang="ru-RU" sz="900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pPr algn="l"/>
            <a:endParaRPr lang="ru-RU" sz="900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pPr algn="l"/>
            <a:r>
              <a:rPr lang="ru-RU" sz="900" dirty="0">
                <a:solidFill>
                  <a:schemeClr val="tx1"/>
                </a:solidFill>
                <a:latin typeface="Trebuchet MS" panose="020B0703020202090204" pitchFamily="34" charset="0"/>
              </a:rPr>
              <a:t>Предоставление браслета в качестве </a:t>
            </a:r>
            <a:r>
              <a:rPr lang="en-US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eco-friendly </a:t>
            </a:r>
            <a:r>
              <a:rPr lang="ru-RU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инициатив</a:t>
            </a:r>
          </a:p>
          <a:p>
            <a:pPr algn="l"/>
            <a:endParaRPr lang="ru-RU" sz="900" b="0" i="0" u="none" strike="noStrike" dirty="0"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  <a:p>
            <a:pPr algn="l"/>
            <a:endParaRPr lang="ru-RU" sz="900" b="0" i="0" u="none" strike="noStrike" dirty="0"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  <a:p>
            <a:pPr algn="l"/>
            <a:r>
              <a:rPr lang="ru-RU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Бонусные программы</a:t>
            </a:r>
          </a:p>
          <a:p>
            <a:pPr algn="l"/>
            <a:endParaRPr lang="ru-RU" sz="900" b="0" i="0" u="none" strike="noStrike" dirty="0"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  <a:p>
            <a:pPr algn="l"/>
            <a:endParaRPr lang="ru-RU" sz="900" b="0" i="0" u="none" strike="noStrike" dirty="0"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  <a:p>
            <a:pPr algn="l"/>
            <a:r>
              <a:rPr lang="ru-RU" sz="900" b="0" i="0" u="none" strike="noStrike" dirty="0"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Снижение требований к кредитной истории</a:t>
            </a:r>
          </a:p>
        </p:txBody>
      </p:sp>
      <p:pic>
        <p:nvPicPr>
          <p:cNvPr id="40" name="Graphic 57" descr="Sustainability">
            <a:extLst>
              <a:ext uri="{FF2B5EF4-FFF2-40B4-BE49-F238E27FC236}">
                <a16:creationId xmlns:a16="http://schemas.microsoft.com/office/drawing/2014/main" id="{06A2B43F-4D7D-4AFE-B822-4CF416C19FE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11971" y="3562678"/>
            <a:ext cx="417388" cy="3562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8E44E283-C09F-B64B-A742-2C3E3104E97D}"/>
              </a:ext>
            </a:extLst>
          </p:cNvPr>
          <p:cNvSpPr txBox="1">
            <a:spLocks/>
          </p:cNvSpPr>
          <p:nvPr/>
        </p:nvSpPr>
        <p:spPr>
          <a:xfrm>
            <a:off x="252639" y="2036689"/>
            <a:ext cx="9360334" cy="3541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defTabSz="695729" hangingPunct="0">
              <a:spcBef>
                <a:spcPts val="0"/>
              </a:spcBef>
            </a:pPr>
            <a:r>
              <a:rPr lang="ru-RU" sz="1106" b="1" dirty="0">
                <a:solidFill>
                  <a:srgbClr val="0070C0"/>
                </a:solidFill>
                <a:latin typeface="Calibri" panose="020F0502020204030204"/>
              </a:rPr>
              <a:t>Требование</a:t>
            </a:r>
            <a:r>
              <a:rPr lang="en-US" sz="1106" b="1" dirty="0">
                <a:solidFill>
                  <a:srgbClr val="0070C0"/>
                </a:solidFill>
                <a:latin typeface="Calibri" panose="020F0502020204030204"/>
              </a:rPr>
              <a:t>:</a:t>
            </a:r>
            <a:r>
              <a:rPr lang="ru-RU" sz="1106" b="1" dirty="0">
                <a:latin typeface="Calibri" panose="020F0502020204030204"/>
              </a:rPr>
              <a:t> гражданство РФ, доход от 10 000 </a:t>
            </a:r>
            <a:r>
              <a:rPr lang="ru-RU" sz="1106" b="1" dirty="0" err="1">
                <a:latin typeface="Calibri" panose="020F0502020204030204"/>
              </a:rPr>
              <a:t>руб</a:t>
            </a:r>
            <a:r>
              <a:rPr lang="ru-RU" sz="1106" b="1" dirty="0">
                <a:latin typeface="Calibri" panose="020F0502020204030204"/>
              </a:rPr>
              <a:t> в месяц</a:t>
            </a:r>
          </a:p>
          <a:p>
            <a:pPr defTabSz="695729" hangingPunct="0">
              <a:spcBef>
                <a:spcPts val="0"/>
              </a:spcBef>
            </a:pPr>
            <a:r>
              <a:rPr lang="ru-RU" sz="1106" b="1" dirty="0">
                <a:solidFill>
                  <a:srgbClr val="0070C0"/>
                </a:solidFill>
                <a:latin typeface="Calibri" panose="020F0502020204030204"/>
              </a:rPr>
              <a:t>Выпуск и обслуживание</a:t>
            </a:r>
            <a:r>
              <a:rPr lang="en-US" sz="1106" b="1" dirty="0">
                <a:solidFill>
                  <a:srgbClr val="0070C0"/>
                </a:solidFill>
                <a:latin typeface="Calibri" panose="020F0502020204030204"/>
              </a:rPr>
              <a:t>: </a:t>
            </a:r>
            <a:r>
              <a:rPr lang="ru-RU" sz="1106" b="1" dirty="0">
                <a:latin typeface="Calibri" panose="020F0502020204030204"/>
              </a:rPr>
              <a:t>0 руб.</a:t>
            </a:r>
          </a:p>
          <a:p>
            <a:pPr defTabSz="695729" hangingPunct="0">
              <a:spcBef>
                <a:spcPts val="0"/>
              </a:spcBef>
            </a:pPr>
            <a:r>
              <a:rPr lang="ru-RU" sz="1106" b="1" dirty="0">
                <a:solidFill>
                  <a:srgbClr val="0070C0"/>
                </a:solidFill>
                <a:latin typeface="Calibri" panose="020F0502020204030204"/>
              </a:rPr>
              <a:t>Аксессуар</a:t>
            </a:r>
            <a:r>
              <a:rPr lang="en-US" sz="1106" b="1" dirty="0">
                <a:solidFill>
                  <a:srgbClr val="0070C0"/>
                </a:solidFill>
                <a:latin typeface="Calibri" panose="020F0502020204030204"/>
              </a:rPr>
              <a:t>: </a:t>
            </a:r>
            <a:r>
              <a:rPr lang="ru-RU" sz="1106" b="1" dirty="0">
                <a:latin typeface="Calibri" panose="020F0502020204030204"/>
              </a:rPr>
              <a:t> 149 </a:t>
            </a:r>
            <a:r>
              <a:rPr lang="ru-RU" sz="1106" b="1" dirty="0" err="1">
                <a:latin typeface="Calibri" panose="020F0502020204030204"/>
              </a:rPr>
              <a:t>руб</a:t>
            </a:r>
            <a:r>
              <a:rPr lang="en-US" sz="1106" b="1" dirty="0">
                <a:latin typeface="Calibri" panose="020F0502020204030204"/>
              </a:rPr>
              <a:t>.</a:t>
            </a:r>
            <a:r>
              <a:rPr lang="ru-RU" sz="1106" b="1" dirty="0">
                <a:latin typeface="Calibri" panose="020F0502020204030204"/>
              </a:rPr>
              <a:t>/</a:t>
            </a:r>
            <a:r>
              <a:rPr lang="ru-RU" sz="1106" b="1" dirty="0" err="1">
                <a:latin typeface="Calibri" panose="020F0502020204030204"/>
              </a:rPr>
              <a:t>мес</a:t>
            </a:r>
            <a:r>
              <a:rPr lang="ru-RU" sz="1106" b="1" dirty="0">
                <a:latin typeface="Calibri" panose="020F0502020204030204"/>
              </a:rPr>
              <a:t>, деньги пойдут в эко-фонды</a:t>
            </a:r>
          </a:p>
          <a:p>
            <a:pPr defTabSz="695729" hangingPunct="0">
              <a:spcBef>
                <a:spcPts val="0"/>
              </a:spcBef>
            </a:pPr>
            <a:r>
              <a:rPr lang="ru-RU" sz="1106" b="1" dirty="0">
                <a:solidFill>
                  <a:srgbClr val="0070C0"/>
                </a:solidFill>
                <a:latin typeface="Calibri" panose="020F0502020204030204"/>
              </a:rPr>
              <a:t>Платежная система</a:t>
            </a:r>
            <a:r>
              <a:rPr lang="en-US" sz="1106" b="1" dirty="0">
                <a:solidFill>
                  <a:srgbClr val="0070C0"/>
                </a:solidFill>
                <a:latin typeface="Calibri" panose="020F0502020204030204"/>
              </a:rPr>
              <a:t>:</a:t>
            </a:r>
            <a:r>
              <a:rPr lang="ru-RU" sz="1106" b="1" dirty="0">
                <a:solidFill>
                  <a:srgbClr val="0070C0"/>
                </a:solidFill>
                <a:latin typeface="Calibri" panose="020F0502020204030204"/>
              </a:rPr>
              <a:t> </a:t>
            </a:r>
            <a:r>
              <a:rPr lang="ru-RU" sz="1106" b="1" dirty="0">
                <a:latin typeface="Calibri" panose="020F0502020204030204"/>
              </a:rPr>
              <a:t> МИР</a:t>
            </a:r>
          </a:p>
          <a:p>
            <a:pPr defTabSz="695729" hangingPunct="0">
              <a:spcBef>
                <a:spcPts val="0"/>
              </a:spcBef>
            </a:pPr>
            <a:r>
              <a:rPr lang="ru-RU" sz="1106" b="1" dirty="0">
                <a:solidFill>
                  <a:srgbClr val="0070C0"/>
                </a:solidFill>
                <a:latin typeface="Calibri" panose="020F0502020204030204"/>
              </a:rPr>
              <a:t>Условия по %</a:t>
            </a:r>
          </a:p>
          <a:p>
            <a:pPr marL="158034" indent="-158034" defTabSz="695729" hangingPunct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106" b="1" dirty="0">
                <a:latin typeface="Calibri" panose="020F0502020204030204"/>
              </a:rPr>
              <a:t>На покупки и платежи в льготный период до 90 дней 0%</a:t>
            </a:r>
          </a:p>
          <a:p>
            <a:pPr marL="158034" indent="-158034" defTabSz="695729" hangingPunct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106" b="1" dirty="0">
                <a:latin typeface="Calibri" panose="020F0502020204030204"/>
              </a:rPr>
              <a:t>На покупки вне льготного периода от 9 %</a:t>
            </a:r>
          </a:p>
          <a:p>
            <a:pPr marL="158034" indent="-158034" defTabSz="695729" hangingPunct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106" b="1" dirty="0">
                <a:latin typeface="Calibri" panose="020F0502020204030204"/>
              </a:rPr>
              <a:t>На снятие наличных и переводы от 9 %</a:t>
            </a:r>
          </a:p>
          <a:p>
            <a:pPr defTabSz="695729" hangingPunct="0">
              <a:spcBef>
                <a:spcPts val="0"/>
              </a:spcBef>
            </a:pPr>
            <a:r>
              <a:rPr lang="ru-RU" sz="1106" b="1" dirty="0">
                <a:solidFill>
                  <a:srgbClr val="0070C0"/>
                </a:solidFill>
                <a:latin typeface="Calibri" panose="020F0502020204030204"/>
              </a:rPr>
              <a:t>Кредитный лимит</a:t>
            </a:r>
          </a:p>
          <a:p>
            <a:pPr defTabSz="695729" hangingPunct="0">
              <a:spcBef>
                <a:spcPts val="0"/>
              </a:spcBef>
            </a:pPr>
            <a:r>
              <a:rPr lang="ru-RU" sz="1106" b="1" dirty="0">
                <a:latin typeface="Calibri" panose="020F0502020204030204"/>
              </a:rPr>
              <a:t>Максимальный кредитный лимит</a:t>
            </a:r>
            <a:r>
              <a:rPr lang="en-US" sz="1106" b="1" dirty="0">
                <a:latin typeface="Calibri" panose="020F0502020204030204"/>
              </a:rPr>
              <a:t>:</a:t>
            </a:r>
            <a:r>
              <a:rPr lang="ru-RU" sz="1106" b="1" dirty="0">
                <a:latin typeface="Calibri" panose="020F0502020204030204"/>
              </a:rPr>
              <a:t> 500 000 руб.</a:t>
            </a:r>
          </a:p>
          <a:p>
            <a:pPr defTabSz="695729" hangingPunct="0">
              <a:spcBef>
                <a:spcPts val="0"/>
              </a:spcBef>
            </a:pPr>
            <a:r>
              <a:rPr lang="ru-RU" sz="1106" b="1" dirty="0" err="1">
                <a:solidFill>
                  <a:srgbClr val="0070C0"/>
                </a:solidFill>
                <a:latin typeface="Calibri" panose="020F0502020204030204"/>
              </a:rPr>
              <a:t>Кешбэк</a:t>
            </a:r>
            <a:endParaRPr lang="ru-RU" sz="1106" b="1" dirty="0">
              <a:solidFill>
                <a:srgbClr val="0070C0"/>
              </a:solidFill>
              <a:latin typeface="Calibri" panose="020F0502020204030204"/>
            </a:endParaRPr>
          </a:p>
          <a:p>
            <a:pPr marL="158034" indent="-158034" defTabSz="695729" hangingPunct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106" b="1" dirty="0">
                <a:latin typeface="Calibri" panose="020F0502020204030204"/>
              </a:rPr>
              <a:t>Обычный </a:t>
            </a:r>
            <a:r>
              <a:rPr lang="ru-RU" sz="1106" b="1" dirty="0" err="1">
                <a:latin typeface="Calibri" panose="020F0502020204030204"/>
              </a:rPr>
              <a:t>кэшбек</a:t>
            </a:r>
            <a:r>
              <a:rPr lang="ru-RU" sz="1106" b="1" dirty="0">
                <a:latin typeface="Calibri" panose="020F0502020204030204"/>
              </a:rPr>
              <a:t> </a:t>
            </a:r>
            <a:r>
              <a:rPr lang="en-US" sz="1106" b="1" dirty="0">
                <a:latin typeface="Calibri" panose="020F0502020204030204"/>
              </a:rPr>
              <a:t>: </a:t>
            </a:r>
            <a:r>
              <a:rPr lang="ru-RU" sz="1106" b="1" dirty="0">
                <a:latin typeface="Calibri" panose="020F0502020204030204"/>
              </a:rPr>
              <a:t>1%</a:t>
            </a:r>
          </a:p>
          <a:p>
            <a:pPr marL="158034" indent="-158034" defTabSz="695729" hangingPunct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106" b="1" dirty="0">
                <a:latin typeface="Calibri" panose="020F0502020204030204"/>
              </a:rPr>
              <a:t>Повышенный </a:t>
            </a:r>
            <a:r>
              <a:rPr lang="ru-RU" sz="1106" b="1" dirty="0" err="1">
                <a:latin typeface="Calibri" panose="020F0502020204030204"/>
              </a:rPr>
              <a:t>кэшбек</a:t>
            </a:r>
            <a:r>
              <a:rPr lang="ru-RU" sz="1106" b="1" dirty="0">
                <a:latin typeface="Calibri" panose="020F0502020204030204"/>
              </a:rPr>
              <a:t> </a:t>
            </a:r>
            <a:r>
              <a:rPr lang="en-US" sz="1106" b="1" dirty="0">
                <a:latin typeface="Calibri" panose="020F0502020204030204"/>
              </a:rPr>
              <a:t>:</a:t>
            </a:r>
            <a:r>
              <a:rPr lang="ru-RU" sz="1106" b="1" dirty="0">
                <a:latin typeface="Calibri" panose="020F0502020204030204"/>
              </a:rPr>
              <a:t> 1,5%</a:t>
            </a:r>
          </a:p>
          <a:p>
            <a:pPr defTabSz="695729" hangingPunct="0">
              <a:spcBef>
                <a:spcPts val="0"/>
              </a:spcBef>
            </a:pPr>
            <a:r>
              <a:rPr lang="ru-RU" sz="1106" b="1" dirty="0">
                <a:latin typeface="Calibri" panose="020F0502020204030204"/>
              </a:rPr>
              <a:t>(</a:t>
            </a:r>
            <a:r>
              <a:rPr lang="ru-RU" sz="1106" b="1" dirty="0" err="1">
                <a:latin typeface="Calibri" panose="020F0502020204030204"/>
              </a:rPr>
              <a:t>Кэшбек</a:t>
            </a:r>
            <a:r>
              <a:rPr lang="ru-RU" sz="1106" b="1" dirty="0">
                <a:latin typeface="Calibri" panose="020F0502020204030204"/>
              </a:rPr>
              <a:t> начисляется исходя из рекомендательной системы предпочтений)</a:t>
            </a:r>
          </a:p>
          <a:p>
            <a:pPr defTabSz="695729" hangingPunct="0">
              <a:spcBef>
                <a:spcPts val="0"/>
              </a:spcBef>
            </a:pPr>
            <a:r>
              <a:rPr lang="ru-RU" sz="1106" b="1" dirty="0">
                <a:solidFill>
                  <a:srgbClr val="0070C0"/>
                </a:solidFill>
                <a:latin typeface="Calibri" panose="020F0502020204030204"/>
              </a:rPr>
              <a:t>Переводы без комиссии</a:t>
            </a:r>
          </a:p>
          <a:p>
            <a:pPr defTabSz="695729">
              <a:lnSpc>
                <a:spcPts val="1751"/>
              </a:lnSpc>
              <a:spcBef>
                <a:spcPts val="1106"/>
              </a:spcBef>
            </a:pPr>
            <a:endParaRPr lang="ru-RU" sz="1106" dirty="0">
              <a:solidFill>
                <a:srgbClr val="28282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1D2A87BC-3790-214C-98A8-5A69C0E613F9}"/>
              </a:ext>
            </a:extLst>
          </p:cNvPr>
          <p:cNvSpPr txBox="1">
            <a:spLocks/>
          </p:cNvSpPr>
          <p:nvPr/>
        </p:nvSpPr>
        <p:spPr>
          <a:xfrm>
            <a:off x="725885" y="269392"/>
            <a:ext cx="6180651" cy="3673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indent="5274" defTabSz="189641">
              <a:lnSpc>
                <a:spcPts val="2858"/>
              </a:lnSpc>
              <a:spcBef>
                <a:spcPts val="1106"/>
              </a:spcBef>
            </a:pPr>
            <a:r>
              <a:rPr lang="ru-RU" sz="2489" b="1" dirty="0">
                <a:solidFill>
                  <a:srgbClr val="0023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Карта мечты. Тарифный план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0404852-5D01-4544-9005-C3D8C6E69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 fontScale="25000" lnSpcReduction="20000"/>
          </a:bodyPr>
          <a:lstStyle/>
          <a:p>
            <a:pPr defTabSz="207407" hangingPunct="0"/>
            <a:fld id="{86CB4B4D-7CA3-9044-876B-883B54F8677D}" type="slidenum">
              <a:rPr lang="ru-RU" kern="0">
                <a:solidFill>
                  <a:srgbClr val="000000"/>
                </a:solidFill>
                <a:latin typeface="Tinkoff Sans"/>
                <a:sym typeface="Tinkoff Sans"/>
              </a:rPr>
              <a:pPr defTabSz="207407" hangingPunct="0"/>
              <a:t>3</a:t>
            </a:fld>
            <a:endParaRPr lang="ru-RU" kern="0" dirty="0">
              <a:solidFill>
                <a:srgbClr val="000000"/>
              </a:solidFill>
              <a:latin typeface="Tinkoff Sans"/>
              <a:sym typeface="Tinkoff Sans"/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1BFE57E-F6E4-42AE-9DC7-681612055503}"/>
              </a:ext>
            </a:extLst>
          </p:cNvPr>
          <p:cNvSpPr/>
          <p:nvPr/>
        </p:nvSpPr>
        <p:spPr>
          <a:xfrm>
            <a:off x="16726" y="1962653"/>
            <a:ext cx="5114697" cy="3219102"/>
          </a:xfrm>
          <a:prstGeom prst="roundRect">
            <a:avLst>
              <a:gd name="adj" fmla="val 0"/>
            </a:avLst>
          </a:prstGeom>
          <a:solidFill>
            <a:srgbClr val="C9DAF8">
              <a:alpha val="30435"/>
            </a:srgbClr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07407" hangingPunct="0"/>
            <a:endParaRPr lang="en-US" sz="1347" dirty="0">
              <a:solidFill>
                <a:srgbClr val="282828"/>
              </a:solidFill>
              <a:latin typeface="Arial" panose="020B0604020202020204" pitchFamily="34" charset="0"/>
              <a:cs typeface="Arial" panose="020B0604020202020204" pitchFamily="34" charset="0"/>
              <a:sym typeface="Tinkoff San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D0646C-9561-46B9-A883-C52F20421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038" y="737530"/>
            <a:ext cx="3486464" cy="1031726"/>
          </a:xfrm>
          <a:prstGeom prst="rect">
            <a:avLst/>
          </a:prstGeom>
          <a:solidFill>
            <a:srgbClr val="458BF9"/>
          </a:solidFill>
        </p:spPr>
      </p:pic>
      <p:sp>
        <p:nvSpPr>
          <p:cNvPr id="12" name="Пятиугольник 16">
            <a:extLst>
              <a:ext uri="{FF2B5EF4-FFF2-40B4-BE49-F238E27FC236}">
                <a16:creationId xmlns:a16="http://schemas.microsoft.com/office/drawing/2014/main" id="{49B639E2-B6DD-4E04-8E2E-A8DDCBEA3A49}"/>
              </a:ext>
            </a:extLst>
          </p:cNvPr>
          <p:cNvSpPr/>
          <p:nvPr/>
        </p:nvSpPr>
        <p:spPr>
          <a:xfrm rot="5400000">
            <a:off x="5425507" y="806648"/>
            <a:ext cx="519053" cy="392960"/>
          </a:xfrm>
          <a:prstGeom prst="homePlate">
            <a:avLst/>
          </a:prstGeom>
          <a:solidFill>
            <a:srgbClr val="0070C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738" tIns="20738" rIns="20738" bIns="20738" numCol="1" spcCol="38100" rtlCol="0" anchor="ctr">
            <a:noAutofit/>
          </a:bodyPr>
          <a:lstStyle/>
          <a:p>
            <a:pPr algn="ctr" defTabSz="207407" hangingPunct="0"/>
            <a:endParaRPr lang="ru-RU" sz="1814" dirty="0">
              <a:latin typeface="TINKOFFSANS-MEDIUM" panose="02000506050000020004" pitchFamily="2" charset="0"/>
              <a:sym typeface="Tinkoff San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3B3F75-BB92-4FFB-9DDF-98C7B3779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656" y="302732"/>
            <a:ext cx="896519" cy="3212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FC5B298-8F20-436D-837B-6B7A3DBE5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307" y="2434071"/>
            <a:ext cx="275359" cy="27535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AF57ADA-5492-4EB6-B51F-E9498617D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551" y="3038134"/>
            <a:ext cx="275359" cy="27535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7DF0EFE-05F2-42A4-B06B-C5727C235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551" y="3868538"/>
            <a:ext cx="275359" cy="275359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A6E8F92-D256-4BA2-9307-A158E830115E}"/>
              </a:ext>
            </a:extLst>
          </p:cNvPr>
          <p:cNvSpPr/>
          <p:nvPr/>
        </p:nvSpPr>
        <p:spPr>
          <a:xfrm>
            <a:off x="5774000" y="2398262"/>
            <a:ext cx="3131903" cy="28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07407">
              <a:lnSpc>
                <a:spcPts val="1567"/>
              </a:lnSpc>
            </a:pPr>
            <a:r>
              <a:rPr lang="ru-RU" sz="1014" dirty="0">
                <a:latin typeface="Calibri" panose="020F0502020204030204"/>
                <a:sym typeface="Tinkoff Sans"/>
              </a:rPr>
              <a:t>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D71D215-7A1D-4144-9732-EDCC8CB02C8A}"/>
              </a:ext>
            </a:extLst>
          </p:cNvPr>
          <p:cNvSpPr/>
          <p:nvPr/>
        </p:nvSpPr>
        <p:spPr>
          <a:xfrm>
            <a:off x="5813506" y="2936959"/>
            <a:ext cx="2876989" cy="69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07407">
              <a:lnSpc>
                <a:spcPts val="1567"/>
              </a:lnSpc>
            </a:pPr>
            <a:r>
              <a:rPr lang="ru-RU" sz="1014" dirty="0">
                <a:latin typeface="Calibri" panose="020F0502020204030204"/>
                <a:ea typeface="Segoe UI Emoji" panose="020B0502040204020203" pitchFamily="34" charset="0"/>
                <a:sym typeface="Tinkoff Sans"/>
              </a:rPr>
              <a:t>Средний доход от 30 до 40 </a:t>
            </a:r>
            <a:r>
              <a:rPr lang="ru-RU" sz="1014" dirty="0" err="1">
                <a:latin typeface="Calibri" panose="020F0502020204030204"/>
                <a:ea typeface="Segoe UI Emoji" panose="020B0502040204020203" pitchFamily="34" charset="0"/>
                <a:sym typeface="Tinkoff Sans"/>
              </a:rPr>
              <a:t>тыс</a:t>
            </a:r>
            <a:r>
              <a:rPr lang="ru-RU" sz="1014" dirty="0">
                <a:latin typeface="Calibri" panose="020F0502020204030204"/>
                <a:ea typeface="Segoe UI Emoji" panose="020B0502040204020203" pitchFamily="34" charset="0"/>
                <a:sym typeface="Tinkoff Sans"/>
              </a:rPr>
              <a:t> рублей. Основная часть расходов – продукты, транспорт и ЖКХ.  Средние траты 23 390 </a:t>
            </a:r>
            <a:r>
              <a:rPr lang="ru-RU" sz="1014" dirty="0" err="1">
                <a:latin typeface="Calibri" panose="020F0502020204030204"/>
                <a:ea typeface="Segoe UI Emoji" panose="020B0502040204020203" pitchFamily="34" charset="0"/>
                <a:sym typeface="Tinkoff Sans"/>
              </a:rPr>
              <a:t>тыс</a:t>
            </a:r>
            <a:r>
              <a:rPr lang="ru-RU" sz="1014" dirty="0">
                <a:latin typeface="Calibri" panose="020F0502020204030204"/>
                <a:ea typeface="Segoe UI Emoji" panose="020B0502040204020203" pitchFamily="34" charset="0"/>
                <a:sym typeface="Tinkoff Sans"/>
              </a:rPr>
              <a:t> рублей.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62AD338-AF95-4AAE-AFB6-926CB2829DB1}"/>
              </a:ext>
            </a:extLst>
          </p:cNvPr>
          <p:cNvSpPr/>
          <p:nvPr/>
        </p:nvSpPr>
        <p:spPr>
          <a:xfrm>
            <a:off x="5813506" y="3764537"/>
            <a:ext cx="3077856" cy="485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07407">
              <a:lnSpc>
                <a:spcPts val="1567"/>
              </a:lnSpc>
            </a:pPr>
            <a:r>
              <a:rPr lang="ru-RU" sz="1014" dirty="0">
                <a:latin typeface="Calibri" panose="020F0502020204030204"/>
                <a:ea typeface="Segoe UI Emoji" panose="020B0502040204020203" pitchFamily="34" charset="0"/>
                <a:sym typeface="Tinkoff Sans"/>
              </a:rPr>
              <a:t>У трех человек была просрочка по картам </a:t>
            </a:r>
            <a:r>
              <a:rPr lang="ru-RU" sz="1014" dirty="0" err="1">
                <a:latin typeface="Calibri" panose="020F0502020204030204"/>
                <a:ea typeface="Segoe UI Emoji" panose="020B0502040204020203" pitchFamily="34" charset="0"/>
                <a:sym typeface="Tinkoff Sans"/>
              </a:rPr>
              <a:t>кэшбек</a:t>
            </a:r>
            <a:r>
              <a:rPr lang="ru-RU" sz="1014" dirty="0">
                <a:latin typeface="Calibri" panose="020F0502020204030204"/>
                <a:ea typeface="Segoe UI Emoji" panose="020B0502040204020203" pitchFamily="34" charset="0"/>
                <a:sym typeface="Tinkoff Sans"/>
              </a:rPr>
              <a:t>, на сумму в среднем 10 </a:t>
            </a:r>
            <a:r>
              <a:rPr lang="ru-RU" sz="1014" dirty="0" err="1">
                <a:latin typeface="Calibri" panose="020F0502020204030204"/>
                <a:ea typeface="Segoe UI Emoji" panose="020B0502040204020203" pitchFamily="34" charset="0"/>
                <a:sym typeface="Tinkoff Sans"/>
              </a:rPr>
              <a:t>тыс</a:t>
            </a:r>
            <a:r>
              <a:rPr lang="ru-RU" sz="1014" dirty="0">
                <a:latin typeface="Calibri" panose="020F0502020204030204"/>
                <a:ea typeface="Segoe UI Emoji" panose="020B0502040204020203" pitchFamily="34" charset="0"/>
                <a:sym typeface="Tinkoff Sans"/>
              </a:rPr>
              <a:t> рублей.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EA95987-4D77-4F0A-B09D-0642EAB25DF5}"/>
              </a:ext>
            </a:extLst>
          </p:cNvPr>
          <p:cNvSpPr/>
          <p:nvPr/>
        </p:nvSpPr>
        <p:spPr>
          <a:xfrm>
            <a:off x="5363306" y="1962652"/>
            <a:ext cx="3596195" cy="319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07407" hangingPunct="0"/>
            <a:r>
              <a:rPr lang="ru-RU" sz="1475" b="1" dirty="0">
                <a:solidFill>
                  <a:srgbClr val="002388"/>
                </a:solidFill>
                <a:latin typeface="Calibri" panose="020F0502020204030204"/>
                <a:sym typeface="Tinkoff Sans"/>
              </a:rPr>
              <a:t>Анализ рынка с помощью опросов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854634-7446-49D7-8FFA-DF20993DAA07}"/>
              </a:ext>
            </a:extLst>
          </p:cNvPr>
          <p:cNvSpPr txBox="1"/>
          <p:nvPr/>
        </p:nvSpPr>
        <p:spPr>
          <a:xfrm>
            <a:off x="789017" y="960406"/>
            <a:ext cx="4041138" cy="620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07407" hangingPunct="0">
              <a:lnSpc>
                <a:spcPts val="1905"/>
              </a:lnSpc>
            </a:pPr>
            <a:endParaRPr lang="ru-RU" sz="1475" b="1" dirty="0">
              <a:solidFill>
                <a:srgbClr val="282828"/>
              </a:solidFill>
              <a:latin typeface="Calibri" panose="020F0502020204030204"/>
              <a:cs typeface="Arial" panose="020B0604020202020204" pitchFamily="34" charset="0"/>
              <a:sym typeface="Tinkoff San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56EE94-6E2C-4954-8368-A81A8505B7A5}"/>
              </a:ext>
            </a:extLst>
          </p:cNvPr>
          <p:cNvSpPr txBox="1"/>
          <p:nvPr/>
        </p:nvSpPr>
        <p:spPr>
          <a:xfrm>
            <a:off x="507591" y="724810"/>
            <a:ext cx="4623833" cy="620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07407" hangingPunct="0">
              <a:spcBef>
                <a:spcPts val="277"/>
              </a:spcBef>
              <a:spcAft>
                <a:spcPts val="277"/>
              </a:spcAft>
            </a:pPr>
            <a:r>
              <a:rPr lang="ru-RU" sz="1291" dirty="0">
                <a:solidFill>
                  <a:srgbClr val="282828"/>
                </a:solidFill>
                <a:latin typeface="Calibri" panose="020F0502020204030204"/>
                <a:cs typeface="Arial" panose="020B0604020202020204" pitchFamily="34" charset="0"/>
                <a:sym typeface="Tinkoff Sans"/>
              </a:rPr>
              <a:t>Карта мечты</a:t>
            </a:r>
            <a:r>
              <a:rPr lang="en-US" sz="1291" dirty="0">
                <a:solidFill>
                  <a:srgbClr val="282828"/>
                </a:solidFill>
                <a:latin typeface="Calibri" panose="020F0502020204030204"/>
                <a:cs typeface="Arial" panose="020B0604020202020204" pitchFamily="34" charset="0"/>
                <a:sym typeface="Tinkoff Sans"/>
              </a:rPr>
              <a:t>: </a:t>
            </a:r>
            <a:r>
              <a:rPr lang="ru-RU" sz="1291" dirty="0">
                <a:solidFill>
                  <a:srgbClr val="282828"/>
                </a:solidFill>
                <a:latin typeface="Calibri" panose="020F0502020204030204"/>
                <a:cs typeface="Arial" panose="020B0604020202020204" pitchFamily="34" charset="0"/>
                <a:sym typeface="Tinkoff Sans"/>
              </a:rPr>
              <a:t>кредитная карта, дающая возможность расплачиваться за покупки во время льготного периода</a:t>
            </a:r>
          </a:p>
          <a:p>
            <a:pPr defTabSz="207407" hangingPunct="0">
              <a:spcBef>
                <a:spcPts val="277"/>
              </a:spcBef>
              <a:spcAft>
                <a:spcPts val="277"/>
              </a:spcAft>
            </a:pPr>
            <a:r>
              <a:rPr lang="ru-RU" sz="1291" dirty="0">
                <a:solidFill>
                  <a:srgbClr val="282828"/>
                </a:solidFill>
                <a:latin typeface="Calibri" panose="020F0502020204030204"/>
                <a:cs typeface="Arial" panose="020B0604020202020204" pitchFamily="34" charset="0"/>
                <a:sym typeface="Tinkoff Sans"/>
              </a:rPr>
              <a:t>Основные преимущества</a:t>
            </a:r>
            <a:r>
              <a:rPr lang="en-US" sz="1291" dirty="0">
                <a:solidFill>
                  <a:srgbClr val="282828"/>
                </a:solidFill>
                <a:latin typeface="Calibri" panose="020F0502020204030204"/>
                <a:cs typeface="Arial" panose="020B0604020202020204" pitchFamily="34" charset="0"/>
                <a:sym typeface="Tinkoff Sans"/>
              </a:rPr>
              <a:t>: </a:t>
            </a:r>
            <a:r>
              <a:rPr lang="ru-RU" sz="1291" dirty="0">
                <a:solidFill>
                  <a:srgbClr val="282828"/>
                </a:solidFill>
                <a:latin typeface="Calibri" panose="020F0502020204030204"/>
                <a:cs typeface="Arial" panose="020B0604020202020204" pitchFamily="34" charset="0"/>
                <a:sym typeface="Tinkoff Sans"/>
              </a:rPr>
              <a:t>повышенный </a:t>
            </a:r>
            <a:r>
              <a:rPr lang="ru-RU" sz="1291" dirty="0" err="1">
                <a:solidFill>
                  <a:srgbClr val="282828"/>
                </a:solidFill>
                <a:latin typeface="Calibri" panose="020F0502020204030204"/>
                <a:cs typeface="Arial" panose="020B0604020202020204" pitchFamily="34" charset="0"/>
                <a:sym typeface="Tinkoff Sans"/>
              </a:rPr>
              <a:t>кэшбек</a:t>
            </a:r>
            <a:r>
              <a:rPr lang="ru-RU" sz="1291" dirty="0">
                <a:solidFill>
                  <a:srgbClr val="282828"/>
                </a:solidFill>
                <a:latin typeface="Calibri" panose="020F0502020204030204"/>
                <a:cs typeface="Arial" panose="020B0604020202020204" pitchFamily="34" charset="0"/>
                <a:sym typeface="Tinkoff Sans"/>
              </a:rPr>
              <a:t> на основе рекомендаций, эко-</a:t>
            </a:r>
            <a:r>
              <a:rPr lang="ru-RU" sz="1291" dirty="0" err="1">
                <a:solidFill>
                  <a:srgbClr val="282828"/>
                </a:solidFill>
                <a:latin typeface="Calibri" panose="020F0502020204030204"/>
                <a:cs typeface="Arial" panose="020B0604020202020204" pitchFamily="34" charset="0"/>
                <a:sym typeface="Tinkoff Sans"/>
              </a:rPr>
              <a:t>френдли</a:t>
            </a:r>
            <a:r>
              <a:rPr lang="ru-RU" sz="1291" dirty="0">
                <a:solidFill>
                  <a:srgbClr val="282828"/>
                </a:solidFill>
                <a:latin typeface="Calibri" panose="020F0502020204030204"/>
                <a:cs typeface="Arial" panose="020B0604020202020204" pitchFamily="34" charset="0"/>
                <a:sym typeface="Tinkoff Sans"/>
              </a:rPr>
              <a:t> инициатива, низкий процент по кредиту   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D786EC1-E31C-44B3-93BC-8334BF92D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23" y="720834"/>
            <a:ext cx="4715390" cy="109166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F04D3BC-9D02-4D4C-9D97-53175AC52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60" y="543153"/>
            <a:ext cx="381330" cy="38133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C8A71DE-CC33-4B54-A952-21F5FA1C4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3307" y="4450788"/>
            <a:ext cx="275359" cy="275359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B3A80B8-20A0-4DC8-9DDF-3E2218374A56}"/>
              </a:ext>
            </a:extLst>
          </p:cNvPr>
          <p:cNvSpPr/>
          <p:nvPr/>
        </p:nvSpPr>
        <p:spPr>
          <a:xfrm>
            <a:off x="5813506" y="4391924"/>
            <a:ext cx="2876989" cy="488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07407">
              <a:lnSpc>
                <a:spcPts val="1567"/>
              </a:lnSpc>
            </a:pPr>
            <a:r>
              <a:rPr lang="en-US" sz="1106" dirty="0">
                <a:latin typeface="Calibri" panose="020F0502020204030204"/>
                <a:ea typeface="Segoe UI Emoji" panose="020B0502040204020203" pitchFamily="34" charset="0"/>
                <a:sym typeface="Tinkoff Sans"/>
              </a:rPr>
              <a:t>2</a:t>
            </a:r>
            <a:r>
              <a:rPr lang="ru-RU" sz="1106" dirty="0">
                <a:latin typeface="Calibri" panose="020F0502020204030204"/>
                <a:ea typeface="Segoe UI Emoji" panose="020B0502040204020203" pitchFamily="34" charset="0"/>
                <a:sym typeface="Tinkoff Sans"/>
              </a:rPr>
              <a:t>5</a:t>
            </a:r>
            <a:r>
              <a:rPr lang="en-US" sz="1106" dirty="0">
                <a:latin typeface="Calibri" panose="020F0502020204030204"/>
                <a:ea typeface="Segoe UI Emoji" panose="020B0502040204020203" pitchFamily="34" charset="0"/>
                <a:sym typeface="Tinkoff Sans"/>
              </a:rPr>
              <a:t> % </a:t>
            </a:r>
            <a:r>
              <a:rPr lang="ru-RU" sz="1106" dirty="0">
                <a:latin typeface="Calibri" panose="020F0502020204030204"/>
                <a:ea typeface="Segoe UI Emoji" panose="020B0502040204020203" pitchFamily="34" charset="0"/>
                <a:sym typeface="Tinkoff Sans"/>
              </a:rPr>
              <a:t>готовы пожертвовать в эко=фонды и получить аксессуар браслет. 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38E2368-B2D9-45AC-8880-316CC04A0DBD}"/>
              </a:ext>
            </a:extLst>
          </p:cNvPr>
          <p:cNvSpPr/>
          <p:nvPr/>
        </p:nvSpPr>
        <p:spPr>
          <a:xfrm>
            <a:off x="5813506" y="2403744"/>
            <a:ext cx="2876989" cy="694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07407">
              <a:lnSpc>
                <a:spcPts val="1567"/>
              </a:lnSpc>
            </a:pPr>
            <a:r>
              <a:rPr lang="ru-RU" sz="1106" dirty="0">
                <a:latin typeface="Calibri" panose="020F0502020204030204"/>
                <a:ea typeface="Segoe UI Emoji" panose="020B0502040204020203" pitchFamily="34" charset="0"/>
                <a:sym typeface="Tinkoff Sans"/>
              </a:rPr>
              <a:t>Выборка</a:t>
            </a:r>
            <a:r>
              <a:rPr lang="en-US" sz="1106" dirty="0">
                <a:latin typeface="Calibri" panose="020F0502020204030204"/>
                <a:ea typeface="Segoe UI Emoji" panose="020B0502040204020203" pitchFamily="34" charset="0"/>
                <a:sym typeface="Tinkoff Sans"/>
              </a:rPr>
              <a:t> – </a:t>
            </a:r>
            <a:r>
              <a:rPr lang="ru-RU" sz="1106" dirty="0">
                <a:latin typeface="Calibri" panose="020F0502020204030204"/>
                <a:ea typeface="Segoe UI Emoji" panose="020B0502040204020203" pitchFamily="34" charset="0"/>
                <a:sym typeface="Tinkoff Sans"/>
              </a:rPr>
              <a:t>32 человека в возрасте от 22 до 25 лет. 22% относится к кредитам положительно. 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A17FC48C-8875-4F3C-85B1-9DD8CF48256B}"/>
              </a:ext>
            </a:extLst>
          </p:cNvPr>
          <p:cNvSpPr/>
          <p:nvPr/>
        </p:nvSpPr>
        <p:spPr>
          <a:xfrm>
            <a:off x="5892838" y="815070"/>
            <a:ext cx="3055337" cy="897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07407">
              <a:lnSpc>
                <a:spcPts val="1567"/>
              </a:lnSpc>
            </a:pPr>
            <a:r>
              <a:rPr lang="ru-RU" sz="1050" dirty="0">
                <a:latin typeface="Calibri" panose="020F0502020204030204"/>
                <a:ea typeface="Segoe UI Emoji" panose="020B0502040204020203" pitchFamily="34" charset="0"/>
                <a:sym typeface="Tinkoff Sans"/>
              </a:rPr>
              <a:t>Альфа, Тинькофф, Сбербанк предлагают дебетовые молодежные карты. </a:t>
            </a:r>
          </a:p>
          <a:p>
            <a:pPr defTabSz="207407">
              <a:lnSpc>
                <a:spcPts val="1567"/>
              </a:lnSpc>
            </a:pPr>
            <a:r>
              <a:rPr lang="ru-RU" sz="1050" dirty="0">
                <a:latin typeface="Calibri" panose="020F0502020204030204"/>
                <a:ea typeface="Segoe UI Emoji" panose="020B0502040204020203" pitchFamily="34" charset="0"/>
                <a:sym typeface="Tinkoff Sans"/>
              </a:rPr>
              <a:t>Однако уже 70% россиян пользуются картами с </a:t>
            </a:r>
            <a:r>
              <a:rPr lang="ru-RU" sz="1050" dirty="0" err="1">
                <a:latin typeface="Calibri" panose="020F0502020204030204"/>
                <a:ea typeface="Segoe UI Emoji" panose="020B0502040204020203" pitchFamily="34" charset="0"/>
                <a:sym typeface="Tinkoff Sans"/>
              </a:rPr>
              <a:t>кэшбеком</a:t>
            </a:r>
            <a:r>
              <a:rPr lang="ru-RU" sz="1050" dirty="0">
                <a:latin typeface="Calibri" panose="020F0502020204030204"/>
                <a:ea typeface="Segoe UI Emoji" panose="020B0502040204020203" pitchFamily="34" charset="0"/>
                <a:sym typeface="Tinkoff Sans"/>
              </a:rPr>
              <a:t> -  аргумент в пользу кредитной карты.</a:t>
            </a:r>
          </a:p>
        </p:txBody>
      </p:sp>
      <p:sp>
        <p:nvSpPr>
          <p:cNvPr id="32" name="Google Shape;133;p27">
            <a:extLst>
              <a:ext uri="{FF2B5EF4-FFF2-40B4-BE49-F238E27FC236}">
                <a16:creationId xmlns:a16="http://schemas.microsoft.com/office/drawing/2014/main" id="{E82B1AA5-CB21-4A4C-BD05-E9E223E47658}"/>
              </a:ext>
            </a:extLst>
          </p:cNvPr>
          <p:cNvSpPr/>
          <p:nvPr/>
        </p:nvSpPr>
        <p:spPr>
          <a:xfrm>
            <a:off x="0" y="-19895"/>
            <a:ext cx="1265200" cy="27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00" b="1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sym typeface="Arial"/>
              </a:rPr>
              <a:t>Executive summary</a:t>
            </a:r>
            <a:endParaRPr sz="100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33" name="Google Shape;134;p27">
            <a:extLst>
              <a:ext uri="{FF2B5EF4-FFF2-40B4-BE49-F238E27FC236}">
                <a16:creationId xmlns:a16="http://schemas.microsoft.com/office/drawing/2014/main" id="{A5470974-62D6-4553-830B-6F4DDE554958}"/>
              </a:ext>
            </a:extLst>
          </p:cNvPr>
          <p:cNvSpPr/>
          <p:nvPr/>
        </p:nvSpPr>
        <p:spPr>
          <a:xfrm>
            <a:off x="1265200" y="-2708"/>
            <a:ext cx="1122087" cy="250985"/>
          </a:xfrm>
          <a:prstGeom prst="rect">
            <a:avLst/>
          </a:prstGeom>
          <a:solidFill>
            <a:srgbClr val="002388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bg1"/>
                </a:solidFill>
                <a:latin typeface="Trebuchet MS" panose="020B0703020202090204" pitchFamily="34" charset="0"/>
              </a:rPr>
              <a:t> Market Analysis</a:t>
            </a:r>
            <a:endParaRPr sz="1050" b="1" i="0" u="none" strike="noStrike" cap="none" dirty="0">
              <a:solidFill>
                <a:schemeClr val="bg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35" name="Google Shape;137;p27">
            <a:extLst>
              <a:ext uri="{FF2B5EF4-FFF2-40B4-BE49-F238E27FC236}">
                <a16:creationId xmlns:a16="http://schemas.microsoft.com/office/drawing/2014/main" id="{591C97D0-23F9-41CF-B539-7531F3B937FD}"/>
              </a:ext>
            </a:extLst>
          </p:cNvPr>
          <p:cNvSpPr/>
          <p:nvPr/>
        </p:nvSpPr>
        <p:spPr>
          <a:xfrm>
            <a:off x="2387287" y="-1"/>
            <a:ext cx="849369" cy="248277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Promo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0" name="Google Shape;135;p27">
            <a:extLst>
              <a:ext uri="{FF2B5EF4-FFF2-40B4-BE49-F238E27FC236}">
                <a16:creationId xmlns:a16="http://schemas.microsoft.com/office/drawing/2014/main" id="{848FEE64-E6C0-4C55-97EB-D687535B43D3}"/>
              </a:ext>
            </a:extLst>
          </p:cNvPr>
          <p:cNvSpPr/>
          <p:nvPr/>
        </p:nvSpPr>
        <p:spPr>
          <a:xfrm>
            <a:off x="3236656" y="-1"/>
            <a:ext cx="877578" cy="248277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 Format 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1" name="Google Shape;135;p27">
            <a:extLst>
              <a:ext uri="{FF2B5EF4-FFF2-40B4-BE49-F238E27FC236}">
                <a16:creationId xmlns:a16="http://schemas.microsoft.com/office/drawing/2014/main" id="{AA775937-C84B-4B3C-BC34-05212180E9FE}"/>
              </a:ext>
            </a:extLst>
          </p:cNvPr>
          <p:cNvSpPr/>
          <p:nvPr/>
        </p:nvSpPr>
        <p:spPr>
          <a:xfrm>
            <a:off x="4097607" y="-13266"/>
            <a:ext cx="1080113" cy="261870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 Features  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2" name="Google Shape;138;p27">
            <a:extLst>
              <a:ext uri="{FF2B5EF4-FFF2-40B4-BE49-F238E27FC236}">
                <a16:creationId xmlns:a16="http://schemas.microsoft.com/office/drawing/2014/main" id="{614905AF-ACEA-4DAE-9F68-9EA11D04CBFA}"/>
              </a:ext>
            </a:extLst>
          </p:cNvPr>
          <p:cNvSpPr/>
          <p:nvPr/>
        </p:nvSpPr>
        <p:spPr>
          <a:xfrm>
            <a:off x="5132229" y="-13266"/>
            <a:ext cx="1440544" cy="261543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Promo strategy 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3" name="Google Shape;136;p27">
            <a:extLst>
              <a:ext uri="{FF2B5EF4-FFF2-40B4-BE49-F238E27FC236}">
                <a16:creationId xmlns:a16="http://schemas.microsoft.com/office/drawing/2014/main" id="{61E5691F-7DD9-4E72-ACF1-E09E1BC5CB9B}"/>
              </a:ext>
            </a:extLst>
          </p:cNvPr>
          <p:cNvSpPr/>
          <p:nvPr/>
        </p:nvSpPr>
        <p:spPr>
          <a:xfrm>
            <a:off x="6572773" y="-13266"/>
            <a:ext cx="1440544" cy="272100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050" b="1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sym typeface="Arial"/>
              </a:rPr>
              <a:t> </a:t>
            </a: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Application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5" name="Google Shape;136;p27">
            <a:extLst>
              <a:ext uri="{FF2B5EF4-FFF2-40B4-BE49-F238E27FC236}">
                <a16:creationId xmlns:a16="http://schemas.microsoft.com/office/drawing/2014/main" id="{2ECDD51F-469D-4C33-9A3B-2BCD5D8AE9B0}"/>
              </a:ext>
            </a:extLst>
          </p:cNvPr>
          <p:cNvSpPr/>
          <p:nvPr/>
        </p:nvSpPr>
        <p:spPr>
          <a:xfrm>
            <a:off x="7996363" y="0"/>
            <a:ext cx="1147637" cy="258833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Team 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177166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/>
        </p:nvSpPr>
        <p:spPr>
          <a:xfrm>
            <a:off x="127250" y="4072375"/>
            <a:ext cx="21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33"/>
          <p:cNvSpPr/>
          <p:nvPr/>
        </p:nvSpPr>
        <p:spPr>
          <a:xfrm>
            <a:off x="4637663" y="539515"/>
            <a:ext cx="4154643" cy="2019550"/>
          </a:xfrm>
          <a:prstGeom prst="roundRect">
            <a:avLst>
              <a:gd name="adj" fmla="val 16667"/>
            </a:avLst>
          </a:prstGeom>
          <a:solidFill>
            <a:srgbClr val="DCF1FE"/>
          </a:solidFill>
          <a:ln w="25400" cap="flat" cmpd="sng">
            <a:solidFill>
              <a:srgbClr val="DCF1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 flipH="1">
            <a:off x="4637662" y="519102"/>
            <a:ext cx="4057929" cy="187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DCF0FF"/>
              </a:highlight>
              <a:uLnTx/>
              <a:uFillTx/>
              <a:latin typeface="Trebuchet MS" panose="020B0703020202090204" pitchFamily="34" charset="0"/>
              <a:ea typeface="Calibri"/>
              <a:cs typeface="Calibri"/>
              <a:sym typeface="Calibri"/>
            </a:endParaRPr>
          </a:p>
          <a:p>
            <a:pPr marL="457200" marR="0" lvl="0" indent="-304800" algn="just" defTabSz="914400" rtl="0" eaLnBrk="1" fontAlgn="auto" latinLnBrk="0" hangingPunct="1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●"/>
              <a:tabLst/>
              <a:defRPr/>
            </a:pP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Организация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финансовых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мероприятий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для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студентов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: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лекций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и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мастер-классов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по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финансам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и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планированию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бюджета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, </a:t>
            </a: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проведение р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озыгрыш</a:t>
            </a: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ей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призов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в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виде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банковских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браслетов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и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бонусов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на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счета</a:t>
            </a:r>
            <a:endParaRPr kumimoji="0" lang="ru-RU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DCF0FF"/>
              </a:highlight>
              <a:uLnTx/>
              <a:uFillTx/>
              <a:latin typeface="Trebuchet MS" panose="020B0703020202090204" pitchFamily="34" charset="0"/>
              <a:ea typeface="Trebuchet MS"/>
              <a:cs typeface="Trebuchet MS"/>
              <a:sym typeface="Trebuchet MS"/>
            </a:endParaRPr>
          </a:p>
          <a:p>
            <a:pPr marL="457200" marR="0" lvl="0" indent="-304800" algn="just" defTabSz="914400" rtl="0" eaLnBrk="1" fontAlgn="auto" latinLnBrk="0" hangingPunct="1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●"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DCF0FF"/>
              </a:highlight>
              <a:uLnTx/>
              <a:uFillTx/>
              <a:latin typeface="Trebuchet MS" panose="020B0703020202090204" pitchFamily="34" charset="0"/>
              <a:ea typeface="Trebuchet MS"/>
              <a:cs typeface="Trebuchet MS"/>
              <a:sym typeface="Trebuchet MS"/>
            </a:endParaRPr>
          </a:p>
          <a:p>
            <a:pPr marL="457200" marR="0" lvl="0" indent="-304800" algn="just" defTabSz="914400" rtl="0" eaLnBrk="1" fontAlgn="auto" latinLnBrk="0" hangingPunct="1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●"/>
              <a:tabLst/>
              <a:defRPr/>
            </a:pP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Реклама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на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марафонах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,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субботниках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</a:t>
            </a:r>
            <a:endParaRPr kumimoji="0" lang="ru-RU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DCF0FF"/>
              </a:highlight>
              <a:uLnTx/>
              <a:uFillTx/>
              <a:latin typeface="Trebuchet MS" panose="020B0703020202090204" pitchFamily="34" charset="0"/>
              <a:ea typeface="Trebuchet MS"/>
              <a:cs typeface="Trebuchet MS"/>
              <a:sym typeface="Trebuchet MS"/>
            </a:endParaRPr>
          </a:p>
          <a:p>
            <a:pPr marL="457200" marR="0" lvl="0" indent="-304800" algn="just" defTabSz="914400" rtl="0" eaLnBrk="1" fontAlgn="auto" latinLnBrk="0" hangingPunct="1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●"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DCF0FF"/>
              </a:highlight>
              <a:uLnTx/>
              <a:uFillTx/>
              <a:latin typeface="Trebuchet MS" panose="020B0703020202090204" pitchFamily="34" charset="0"/>
              <a:ea typeface="Trebuchet MS"/>
              <a:cs typeface="Trebuchet MS"/>
              <a:sym typeface="Trebuchet MS"/>
            </a:endParaRPr>
          </a:p>
          <a:p>
            <a:pPr marL="457200" marR="0" lvl="0" indent="-298450" algn="just" defTabSz="914400" rtl="0" eaLnBrk="1" fontAlgn="auto" latinLnBrk="0" hangingPunct="1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Trebuchet MS"/>
              <a:buChar char="●"/>
              <a:tabLst/>
              <a:defRPr/>
            </a:pP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контекстная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 panose="020B0703020202090204" pitchFamily="34" charset="0"/>
                <a:ea typeface="Trebuchet MS"/>
                <a:cs typeface="Trebuchet MS"/>
                <a:sym typeface="Trebuchet MS"/>
              </a:rPr>
              <a:t>реклама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DCF0FF"/>
              </a:highlight>
              <a:uLnTx/>
              <a:uFillTx/>
              <a:latin typeface="Trebuchet MS" panose="020B070302020209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4572000" y="2725614"/>
            <a:ext cx="4299438" cy="2149635"/>
          </a:xfrm>
          <a:prstGeom prst="roundRect">
            <a:avLst>
              <a:gd name="adj" fmla="val 16667"/>
            </a:avLst>
          </a:prstGeom>
          <a:solidFill>
            <a:srgbClr val="DCF1FE"/>
          </a:solidFill>
          <a:ln w="25400" cap="flat" cmpd="sng">
            <a:solidFill>
              <a:srgbClr val="DCF1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3"/>
          <p:cNvSpPr/>
          <p:nvPr/>
        </p:nvSpPr>
        <p:spPr>
          <a:xfrm>
            <a:off x="448409" y="1265340"/>
            <a:ext cx="2388541" cy="567900"/>
          </a:xfrm>
          <a:prstGeom prst="rect">
            <a:avLst/>
          </a:prstGeom>
          <a:solidFill>
            <a:schemeClr val="bg1"/>
          </a:solidFill>
          <a:ln>
            <a:solidFill>
              <a:srgbClr val="002388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Внешнее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продвижение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 flipH="1">
            <a:off x="4637662" y="2871750"/>
            <a:ext cx="4154644" cy="1809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298450" algn="just" defTabSz="914400" rtl="0" eaLnBrk="1" fontAlgn="auto" latinLnBrk="0" hangingPunct="1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Char char="●"/>
              <a:tabLst/>
              <a:defRPr/>
            </a:pP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Пуш-уведомления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о</a:t>
            </a: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получении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бонус</a:t>
            </a:r>
            <a:r>
              <a:rPr kumimoji="0" lang="ru-RU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ов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при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использовании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молодежной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карты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DCF0FF"/>
              </a:highlight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298450" algn="just" defTabSz="914400" rtl="0" eaLnBrk="1" fontAlgn="auto" latinLnBrk="0" hangingPunct="1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Char char="●"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DCF0FF"/>
              </a:highlight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298450" algn="just" defTabSz="914400" rtl="0" eaLnBrk="1" fontAlgn="auto" latinLnBrk="0" hangingPunct="1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Char char="●"/>
              <a:tabLst/>
              <a:defRPr/>
            </a:pP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Рассылка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новостей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и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советов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по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управлению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финансами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DCF0FF"/>
              </a:highlight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298450" algn="just" defTabSz="914400" rtl="0" eaLnBrk="1" fontAlgn="auto" latinLnBrk="0" hangingPunct="1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Char char="●"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DCF0FF"/>
              </a:highlight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298450" algn="just" defTabSz="914400" rtl="0" eaLnBrk="1" fontAlgn="auto" latinLnBrk="0" hangingPunct="1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Char char="●"/>
              <a:tabLst/>
              <a:defRPr/>
            </a:pP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Онлайн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лекции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и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подкасты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в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коллаборации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с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и</a:t>
            </a:r>
            <a:r>
              <a:rPr kumimoji="0" lang="ru-RU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нфлуенсерами</a:t>
            </a: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0FF"/>
                </a:highligh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с банковскими экспертами 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4" name="Google Shape;254;p33"/>
          <p:cNvSpPr/>
          <p:nvPr/>
        </p:nvSpPr>
        <p:spPr>
          <a:xfrm>
            <a:off x="485612" y="3502853"/>
            <a:ext cx="2351338" cy="569522"/>
          </a:xfrm>
          <a:prstGeom prst="rect">
            <a:avLst/>
          </a:prstGeom>
          <a:solidFill>
            <a:schemeClr val="bg1"/>
          </a:solidFill>
          <a:ln>
            <a:solidFill>
              <a:srgbClr val="002388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Внутреннее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продвижение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133;p27">
            <a:extLst>
              <a:ext uri="{FF2B5EF4-FFF2-40B4-BE49-F238E27FC236}">
                <a16:creationId xmlns:a16="http://schemas.microsoft.com/office/drawing/2014/main" id="{D125E2F9-98D1-A5F4-8B94-A8AECC4A13D8}"/>
              </a:ext>
            </a:extLst>
          </p:cNvPr>
          <p:cNvSpPr/>
          <p:nvPr/>
        </p:nvSpPr>
        <p:spPr>
          <a:xfrm>
            <a:off x="-61546" y="-19894"/>
            <a:ext cx="1326746" cy="27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Executive summary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3" name="Google Shape;134;p27">
            <a:extLst>
              <a:ext uri="{FF2B5EF4-FFF2-40B4-BE49-F238E27FC236}">
                <a16:creationId xmlns:a16="http://schemas.microsoft.com/office/drawing/2014/main" id="{9EEEBF41-BAEB-4A05-4A79-620D630D5891}"/>
              </a:ext>
            </a:extLst>
          </p:cNvPr>
          <p:cNvSpPr/>
          <p:nvPr/>
        </p:nvSpPr>
        <p:spPr>
          <a:xfrm>
            <a:off x="1274674" y="-2709"/>
            <a:ext cx="1562276" cy="250985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Market Analysis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4" name="Google Shape;135;p27">
            <a:extLst>
              <a:ext uri="{FF2B5EF4-FFF2-40B4-BE49-F238E27FC236}">
                <a16:creationId xmlns:a16="http://schemas.microsoft.com/office/drawing/2014/main" id="{1952931D-8A2F-F216-1864-84253CA24FAF}"/>
              </a:ext>
            </a:extLst>
          </p:cNvPr>
          <p:cNvSpPr/>
          <p:nvPr/>
        </p:nvSpPr>
        <p:spPr>
          <a:xfrm>
            <a:off x="4323421" y="-7983"/>
            <a:ext cx="877578" cy="248277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 Format 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B328696A-233C-BEFD-5AF1-60BEB24920CD}"/>
              </a:ext>
            </a:extLst>
          </p:cNvPr>
          <p:cNvSpPr/>
          <p:nvPr/>
        </p:nvSpPr>
        <p:spPr>
          <a:xfrm>
            <a:off x="8010127" y="-6633"/>
            <a:ext cx="1147637" cy="258833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Team 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7" name="Google Shape;138;p27">
            <a:extLst>
              <a:ext uri="{FF2B5EF4-FFF2-40B4-BE49-F238E27FC236}">
                <a16:creationId xmlns:a16="http://schemas.microsoft.com/office/drawing/2014/main" id="{81A10DF8-E51F-3D8E-10EF-2C02FE5A5749}"/>
              </a:ext>
            </a:extLst>
          </p:cNvPr>
          <p:cNvSpPr/>
          <p:nvPr/>
        </p:nvSpPr>
        <p:spPr>
          <a:xfrm>
            <a:off x="2638508" y="4563"/>
            <a:ext cx="1562276" cy="261543"/>
          </a:xfrm>
          <a:prstGeom prst="rect">
            <a:avLst/>
          </a:prstGeom>
          <a:solidFill>
            <a:srgbClr val="002388"/>
          </a:solidFill>
          <a:ln>
            <a:solidFill>
              <a:srgbClr val="002388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Promo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8" name="Google Shape;136;p27">
            <a:extLst>
              <a:ext uri="{FF2B5EF4-FFF2-40B4-BE49-F238E27FC236}">
                <a16:creationId xmlns:a16="http://schemas.microsoft.com/office/drawing/2014/main" id="{80D7C2A8-C54E-C813-6EC7-992282D594DB}"/>
              </a:ext>
            </a:extLst>
          </p:cNvPr>
          <p:cNvSpPr/>
          <p:nvPr/>
        </p:nvSpPr>
        <p:spPr>
          <a:xfrm>
            <a:off x="6366391" y="-13266"/>
            <a:ext cx="1646926" cy="272100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ru-RU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</a:t>
            </a: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Financial Model 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9" name="Google Shape;135;p27">
            <a:extLst>
              <a:ext uri="{FF2B5EF4-FFF2-40B4-BE49-F238E27FC236}">
                <a16:creationId xmlns:a16="http://schemas.microsoft.com/office/drawing/2014/main" id="{D6A8B6A1-0394-18FC-92F0-31AFFC7EEE1A}"/>
              </a:ext>
            </a:extLst>
          </p:cNvPr>
          <p:cNvSpPr/>
          <p:nvPr/>
        </p:nvSpPr>
        <p:spPr>
          <a:xfrm>
            <a:off x="5229425" y="0"/>
            <a:ext cx="1080113" cy="261870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 Features  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F487923-83DC-C0F6-E1ED-0EED56F53DCB}"/>
              </a:ext>
            </a:extLst>
          </p:cNvPr>
          <p:cNvSpPr/>
          <p:nvPr/>
        </p:nvSpPr>
        <p:spPr>
          <a:xfrm>
            <a:off x="3165231" y="1265340"/>
            <a:ext cx="1178169" cy="466745"/>
          </a:xfrm>
          <a:prstGeom prst="rightArrow">
            <a:avLst/>
          </a:prstGeom>
          <a:solidFill>
            <a:srgbClr val="002388"/>
          </a:solidFill>
          <a:ln>
            <a:solidFill>
              <a:srgbClr val="002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9B36E3B-A817-9A99-831E-2DBC8D5D0599}"/>
              </a:ext>
            </a:extLst>
          </p:cNvPr>
          <p:cNvSpPr/>
          <p:nvPr/>
        </p:nvSpPr>
        <p:spPr>
          <a:xfrm>
            <a:off x="3086360" y="3584083"/>
            <a:ext cx="1178169" cy="466745"/>
          </a:xfrm>
          <a:prstGeom prst="rightArrow">
            <a:avLst/>
          </a:prstGeom>
          <a:solidFill>
            <a:srgbClr val="002388"/>
          </a:solidFill>
          <a:ln>
            <a:solidFill>
              <a:srgbClr val="002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3" name="Graphic 12" descr="Bank">
            <a:extLst>
              <a:ext uri="{FF2B5EF4-FFF2-40B4-BE49-F238E27FC236}">
                <a16:creationId xmlns:a16="http://schemas.microsoft.com/office/drawing/2014/main" id="{BB752BD2-D4C7-1D47-C9A9-CEDA5A4CF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4859" y="754171"/>
            <a:ext cx="522861" cy="487141"/>
          </a:xfrm>
          <a:prstGeom prst="rect">
            <a:avLst/>
          </a:prstGeom>
        </p:spPr>
      </p:pic>
      <p:pic>
        <p:nvPicPr>
          <p:cNvPr id="15" name="Graphic 14" descr="Target Audience">
            <a:extLst>
              <a:ext uri="{FF2B5EF4-FFF2-40B4-BE49-F238E27FC236}">
                <a16:creationId xmlns:a16="http://schemas.microsoft.com/office/drawing/2014/main" id="{323A24B7-5B57-8CBF-763F-612E6639FD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4859" y="1352279"/>
            <a:ext cx="522861" cy="565553"/>
          </a:xfrm>
          <a:prstGeom prst="rect">
            <a:avLst/>
          </a:prstGeom>
        </p:spPr>
      </p:pic>
      <p:pic>
        <p:nvPicPr>
          <p:cNvPr id="19" name="Graphic 18" descr="Bar graph with upward trend">
            <a:extLst>
              <a:ext uri="{FF2B5EF4-FFF2-40B4-BE49-F238E27FC236}">
                <a16:creationId xmlns:a16="http://schemas.microsoft.com/office/drawing/2014/main" id="{A4795984-2285-C104-D788-0560BF49B8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1206" y="1870771"/>
            <a:ext cx="510165" cy="505947"/>
          </a:xfrm>
          <a:prstGeom prst="rect">
            <a:avLst/>
          </a:prstGeom>
        </p:spPr>
      </p:pic>
      <p:pic>
        <p:nvPicPr>
          <p:cNvPr id="21" name="Graphic 20" descr="Ringer">
            <a:extLst>
              <a:ext uri="{FF2B5EF4-FFF2-40B4-BE49-F238E27FC236}">
                <a16:creationId xmlns:a16="http://schemas.microsoft.com/office/drawing/2014/main" id="{A3521A4C-2127-0DB1-4C84-45EAF000DA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54859" y="3050079"/>
            <a:ext cx="522862" cy="452774"/>
          </a:xfrm>
          <a:prstGeom prst="rect">
            <a:avLst/>
          </a:prstGeom>
        </p:spPr>
      </p:pic>
      <p:pic>
        <p:nvPicPr>
          <p:cNvPr id="23" name="Graphic 22" descr="Newspaper">
            <a:extLst>
              <a:ext uri="{FF2B5EF4-FFF2-40B4-BE49-F238E27FC236}">
                <a16:creationId xmlns:a16="http://schemas.microsoft.com/office/drawing/2014/main" id="{AC0758AB-9D04-3B99-9EE8-03B4592772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93884" y="3634725"/>
            <a:ext cx="483836" cy="402674"/>
          </a:xfrm>
          <a:prstGeom prst="rect">
            <a:avLst/>
          </a:prstGeom>
        </p:spPr>
      </p:pic>
      <p:pic>
        <p:nvPicPr>
          <p:cNvPr id="27" name="Graphic 26" descr="Professor">
            <a:extLst>
              <a:ext uri="{FF2B5EF4-FFF2-40B4-BE49-F238E27FC236}">
                <a16:creationId xmlns:a16="http://schemas.microsoft.com/office/drawing/2014/main" id="{238FC7AC-571D-83A0-5A18-3D2DB2059D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93884" y="4169270"/>
            <a:ext cx="464322" cy="4551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7DAF16B-95A7-0442-A14C-9829D1641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207407" hangingPunct="0">
              <a:buClrTx/>
            </a:pPr>
            <a:fld id="{86CB4B4D-7CA3-9044-876B-883B54F8677D}" type="slidenum">
              <a:rPr lang="ru-RU">
                <a:latin typeface="Tinkoff Sans"/>
                <a:ea typeface="+mn-ea"/>
                <a:cs typeface="+mn-cs"/>
                <a:sym typeface="Tinkoff Sans"/>
              </a:rPr>
              <a:pPr defTabSz="207407" hangingPunct="0">
                <a:buClrTx/>
              </a:pPr>
              <a:t>5</a:t>
            </a:fld>
            <a:endParaRPr lang="ru-RU" dirty="0">
              <a:latin typeface="Tinkoff Sans"/>
              <a:ea typeface="+mn-ea"/>
              <a:cs typeface="+mn-cs"/>
              <a:sym typeface="Tinkoff Sans"/>
            </a:endParaRPr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B925ADB8-1F66-BE46-8CFD-D1F40BE5B1DD}"/>
              </a:ext>
            </a:extLst>
          </p:cNvPr>
          <p:cNvSpPr txBox="1">
            <a:spLocks/>
          </p:cNvSpPr>
          <p:nvPr/>
        </p:nvSpPr>
        <p:spPr>
          <a:xfrm>
            <a:off x="898772" y="1169735"/>
            <a:ext cx="1483781" cy="4865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2168" indent="5693" defTabSz="194924">
              <a:lnSpc>
                <a:spcPts val="1659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endParaRPr lang="ru-RU" sz="1291" dirty="0">
              <a:latin typeface="TINKOFFSANS-MEDIUM" panose="02000506050000020004" pitchFamily="2" charset="0"/>
            </a:endParaRPr>
          </a:p>
        </p:txBody>
      </p:sp>
      <p:sp>
        <p:nvSpPr>
          <p:cNvPr id="20" name="Текст 30">
            <a:extLst>
              <a:ext uri="{FF2B5EF4-FFF2-40B4-BE49-F238E27FC236}">
                <a16:creationId xmlns:a16="http://schemas.microsoft.com/office/drawing/2014/main" id="{D684C55C-F938-C747-9596-06D170C4909C}"/>
              </a:ext>
            </a:extLst>
          </p:cNvPr>
          <p:cNvSpPr txBox="1">
            <a:spLocks/>
          </p:cNvSpPr>
          <p:nvPr/>
        </p:nvSpPr>
        <p:spPr>
          <a:xfrm>
            <a:off x="341452" y="1295265"/>
            <a:ext cx="1490544" cy="7826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2344" indent="6153" defTabSz="684680">
              <a:lnSpc>
                <a:spcPts val="1751"/>
              </a:lnSpc>
            </a:pPr>
            <a:r>
              <a:rPr lang="ru-RU" sz="922" dirty="0">
                <a:solidFill>
                  <a:srgbClr val="282828">
                    <a:lumMod val="75000"/>
                    <a:lumOff val="25000"/>
                  </a:srgbClr>
                </a:solidFill>
              </a:rPr>
              <a:t>Выделяем раздел при нажатии в приложении на виртуальную карту, связанный с накопленным </a:t>
            </a:r>
            <a:r>
              <a:rPr lang="ru-RU" sz="922" dirty="0" err="1">
                <a:solidFill>
                  <a:srgbClr val="282828">
                    <a:lumMod val="75000"/>
                    <a:lumOff val="25000"/>
                  </a:srgbClr>
                </a:solidFill>
              </a:rPr>
              <a:t>кэшбеком</a:t>
            </a:r>
            <a:r>
              <a:rPr lang="ru-RU" sz="922" dirty="0">
                <a:solidFill>
                  <a:srgbClr val="282828">
                    <a:lumMod val="75000"/>
                    <a:lumOff val="25000"/>
                  </a:srgbClr>
                </a:solidFill>
              </a:rPr>
              <a:t> и  диаграммой трат </a:t>
            </a:r>
          </a:p>
        </p:txBody>
      </p:sp>
      <p:sp>
        <p:nvSpPr>
          <p:cNvPr id="21" name="Текст 31">
            <a:extLst>
              <a:ext uri="{FF2B5EF4-FFF2-40B4-BE49-F238E27FC236}">
                <a16:creationId xmlns:a16="http://schemas.microsoft.com/office/drawing/2014/main" id="{1FEC3A03-CBA7-1044-83E5-22EA6B363D0D}"/>
              </a:ext>
            </a:extLst>
          </p:cNvPr>
          <p:cNvSpPr txBox="1">
            <a:spLocks/>
          </p:cNvSpPr>
          <p:nvPr/>
        </p:nvSpPr>
        <p:spPr>
          <a:xfrm>
            <a:off x="2747513" y="983701"/>
            <a:ext cx="1483781" cy="4865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2168" indent="5693" defTabSz="194924">
              <a:lnSpc>
                <a:spcPts val="1659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1291" dirty="0">
                <a:latin typeface="TINKOFFSANS-MEDIUM" panose="02000506050000020004" pitchFamily="2" charset="0"/>
              </a:rPr>
              <a:t>Разделение функций</a:t>
            </a:r>
          </a:p>
        </p:txBody>
      </p:sp>
      <p:sp>
        <p:nvSpPr>
          <p:cNvPr id="22" name="Текст 32">
            <a:extLst>
              <a:ext uri="{FF2B5EF4-FFF2-40B4-BE49-F238E27FC236}">
                <a16:creationId xmlns:a16="http://schemas.microsoft.com/office/drawing/2014/main" id="{C2C39514-B17D-3D4F-9EB2-0E159B41C3F8}"/>
              </a:ext>
            </a:extLst>
          </p:cNvPr>
          <p:cNvSpPr txBox="1">
            <a:spLocks/>
          </p:cNvSpPr>
          <p:nvPr/>
        </p:nvSpPr>
        <p:spPr>
          <a:xfrm>
            <a:off x="2415841" y="1346445"/>
            <a:ext cx="1941845" cy="6197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2344" indent="6153" defTabSz="684680">
              <a:lnSpc>
                <a:spcPts val="1751"/>
              </a:lnSpc>
            </a:pPr>
            <a:r>
              <a:rPr lang="ru-RU" sz="922" dirty="0"/>
              <a:t>Отдельный раздел, </a:t>
            </a:r>
          </a:p>
          <a:p>
            <a:pPr marR="2344" indent="6153" defTabSz="684680">
              <a:lnSpc>
                <a:spcPts val="1751"/>
              </a:lnSpc>
            </a:pPr>
            <a:r>
              <a:rPr lang="ru-RU" sz="922" dirty="0"/>
              <a:t>связанный с </a:t>
            </a:r>
            <a:r>
              <a:rPr lang="ru-RU" sz="922" b="1" dirty="0"/>
              <a:t>картами и платежами</a:t>
            </a:r>
            <a:r>
              <a:rPr lang="ru-RU" sz="922" dirty="0"/>
              <a:t>, отделяем от функций,</a:t>
            </a:r>
            <a:r>
              <a:rPr lang="en-US" sz="922" dirty="0"/>
              <a:t> </a:t>
            </a:r>
            <a:r>
              <a:rPr lang="ru-RU" sz="922" dirty="0"/>
              <a:t>связанных  с </a:t>
            </a:r>
            <a:r>
              <a:rPr lang="ru-RU" sz="922" b="1" dirty="0" err="1"/>
              <a:t>кэшбеками</a:t>
            </a:r>
            <a:r>
              <a:rPr lang="ru-RU" sz="922" b="1" dirty="0"/>
              <a:t> и благотворительностью</a:t>
            </a:r>
          </a:p>
          <a:p>
            <a:pPr marR="2344" indent="6153" defTabSz="684680">
              <a:lnSpc>
                <a:spcPts val="1751"/>
              </a:lnSpc>
            </a:pPr>
            <a:endParaRPr lang="ru-RU" sz="922" dirty="0">
              <a:solidFill>
                <a:srgbClr val="28282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599C5858-8262-FF48-B79E-5C21EFF3CCF9}"/>
              </a:ext>
            </a:extLst>
          </p:cNvPr>
          <p:cNvSpPr txBox="1">
            <a:spLocks/>
          </p:cNvSpPr>
          <p:nvPr/>
        </p:nvSpPr>
        <p:spPr>
          <a:xfrm>
            <a:off x="632683" y="2981988"/>
            <a:ext cx="1483781" cy="2805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485609" rtl="0" latinLnBrk="0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2344" indent="6153" defTabSz="684680">
              <a:lnSpc>
                <a:spcPts val="1659"/>
              </a:lnSpc>
            </a:pPr>
            <a:r>
              <a:rPr lang="ru-RU" sz="1291" dirty="0">
                <a:latin typeface="TINKOFFSANS-MEDIUM" panose="02000506050000020004" pitchFamily="2" charset="0"/>
              </a:rPr>
              <a:t>Выбор дизайна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895C1D2E-23A2-9140-BC01-1EE3A6CF1085}"/>
              </a:ext>
            </a:extLst>
          </p:cNvPr>
          <p:cNvSpPr txBox="1">
            <a:spLocks/>
          </p:cNvSpPr>
          <p:nvPr/>
        </p:nvSpPr>
        <p:spPr>
          <a:xfrm>
            <a:off x="341452" y="3345089"/>
            <a:ext cx="1490544" cy="13894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2344" indent="6153" defTabSz="684680">
              <a:lnSpc>
                <a:spcPts val="1751"/>
              </a:lnSpc>
            </a:pPr>
            <a:r>
              <a:rPr lang="ru-RU" sz="922" dirty="0"/>
              <a:t>Вкладка с выбором дизайна, доставки браслета и выбора виртуального дизайна.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F4011162-2953-2D41-A0D3-73202F0E26AD}"/>
              </a:ext>
            </a:extLst>
          </p:cNvPr>
          <p:cNvSpPr txBox="1">
            <a:spLocks/>
          </p:cNvSpPr>
          <p:nvPr/>
        </p:nvSpPr>
        <p:spPr>
          <a:xfrm>
            <a:off x="2758004" y="2914368"/>
            <a:ext cx="1674731" cy="4865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2168" indent="5693" defTabSz="194924">
              <a:lnSpc>
                <a:spcPts val="1659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1291" dirty="0">
                <a:latin typeface="TINKOFFSANS-MEDIUM" panose="02000506050000020004" pitchFamily="2" charset="0"/>
              </a:rPr>
              <a:t>Благотворительность</a:t>
            </a:r>
          </a:p>
        </p:txBody>
      </p:sp>
      <p:sp>
        <p:nvSpPr>
          <p:cNvPr id="26" name="Текст 36">
            <a:extLst>
              <a:ext uri="{FF2B5EF4-FFF2-40B4-BE49-F238E27FC236}">
                <a16:creationId xmlns:a16="http://schemas.microsoft.com/office/drawing/2014/main" id="{D0CD664D-45B5-5744-B3B8-56B5E910A885}"/>
              </a:ext>
            </a:extLst>
          </p:cNvPr>
          <p:cNvSpPr txBox="1">
            <a:spLocks/>
          </p:cNvSpPr>
          <p:nvPr/>
        </p:nvSpPr>
        <p:spPr>
          <a:xfrm>
            <a:off x="2524583" y="3235837"/>
            <a:ext cx="1907611" cy="15756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2344" indent="6153" defTabSz="684680">
              <a:lnSpc>
                <a:spcPts val="1751"/>
              </a:lnSpc>
            </a:pPr>
            <a:r>
              <a:rPr lang="ru-RU" sz="922" dirty="0"/>
              <a:t>При нажатии на вкладку благотворительность, должен выходить список благотворительных фондов, где пользователь может выбрать, куда направить деньги при подписке.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28D7F5-D2C9-5C49-AB7C-73B950C7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06" y="983702"/>
            <a:ext cx="321926" cy="28095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B6E0ED2-1D8F-1C4B-BE16-BDF6C51B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261" y="983701"/>
            <a:ext cx="321926" cy="28095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56F653-B211-1D41-A50E-C177D8D13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06" y="2925139"/>
            <a:ext cx="321926" cy="280954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D150167-5BF4-4149-94F7-69C2647D5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802" y="2867301"/>
            <a:ext cx="321926" cy="280954"/>
          </a:xfrm>
          <a:prstGeom prst="rect">
            <a:avLst/>
          </a:prstGeom>
        </p:spPr>
      </p:pic>
      <p:sp>
        <p:nvSpPr>
          <p:cNvPr id="28" name="Текст 11">
            <a:extLst>
              <a:ext uri="{FF2B5EF4-FFF2-40B4-BE49-F238E27FC236}">
                <a16:creationId xmlns:a16="http://schemas.microsoft.com/office/drawing/2014/main" id="{0B48C84D-5686-BB43-8B1C-0595CCE9955D}"/>
              </a:ext>
            </a:extLst>
          </p:cNvPr>
          <p:cNvSpPr/>
          <p:nvPr/>
        </p:nvSpPr>
        <p:spPr>
          <a:xfrm>
            <a:off x="3693442" y="537683"/>
            <a:ext cx="2177603" cy="514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indent="5860" defTabSz="207407" hangingPunct="0">
              <a:lnSpc>
                <a:spcPts val="2858"/>
              </a:lnSpc>
              <a:spcBef>
                <a:spcPts val="46"/>
              </a:spcBef>
              <a:buClrTx/>
            </a:pPr>
            <a:r>
              <a:rPr lang="ru-RU" sz="2396" dirty="0">
                <a:solidFill>
                  <a:srgbClr val="002388"/>
                </a:solidFill>
                <a:latin typeface="TINKOFFSANS-MEDIUM" panose="02000506050000020004" pitchFamily="2" charset="0"/>
                <a:ea typeface="+mn-ea"/>
                <a:cs typeface="+mn-cs"/>
                <a:sym typeface="Tinkoff Sans"/>
              </a:rPr>
              <a:t>Формат карты</a:t>
            </a:r>
            <a:endParaRPr sz="2396" dirty="0">
              <a:solidFill>
                <a:srgbClr val="002388"/>
              </a:solidFill>
              <a:latin typeface="TINKOFFSANS-MEDIUM" panose="02000506050000020004" pitchFamily="2" charset="0"/>
              <a:ea typeface="+mn-ea"/>
              <a:cs typeface="+mn-cs"/>
              <a:sym typeface="Tinkoff Sans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10F2FFA-E318-4874-808D-3547E12095DB}"/>
              </a:ext>
            </a:extLst>
          </p:cNvPr>
          <p:cNvSpPr/>
          <p:nvPr/>
        </p:nvSpPr>
        <p:spPr>
          <a:xfrm>
            <a:off x="401171" y="280183"/>
            <a:ext cx="1770036" cy="594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07407">
              <a:buClrTx/>
            </a:pPr>
            <a:r>
              <a:rPr lang="ru-RU" sz="1631" dirty="0">
                <a:latin typeface="TINKOFFSANS-MEDIUM" panose="02000506050000020004" pitchFamily="2" charset="0"/>
                <a:ea typeface="+mn-ea"/>
                <a:cs typeface="+mn-cs"/>
                <a:sym typeface="Tinkoff Sans"/>
              </a:rPr>
              <a:t>Веб-приложение</a:t>
            </a:r>
          </a:p>
          <a:p>
            <a:pPr algn="ctr" defTabSz="207407">
              <a:buClrTx/>
            </a:pPr>
            <a:r>
              <a:rPr lang="en-US" sz="1631" dirty="0">
                <a:latin typeface="TINKOFFSANS-MEDIUM" panose="02000506050000020004" pitchFamily="2" charset="0"/>
                <a:ea typeface="+mn-ea"/>
                <a:cs typeface="+mn-cs"/>
                <a:sym typeface="Tinkoff Sans"/>
              </a:rPr>
              <a:t>User interface</a:t>
            </a:r>
            <a:endParaRPr lang="ru-RU" sz="1631" dirty="0">
              <a:latin typeface="TINKOFFSANS-MEDIUM" panose="02000506050000020004" pitchFamily="2" charset="0"/>
              <a:ea typeface="+mn-ea"/>
              <a:cs typeface="+mn-cs"/>
              <a:sym typeface="Tinkoff San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1ABF6C2-D4C8-42FA-B1B8-EB481904F574}"/>
              </a:ext>
            </a:extLst>
          </p:cNvPr>
          <p:cNvSpPr/>
          <p:nvPr/>
        </p:nvSpPr>
        <p:spPr>
          <a:xfrm>
            <a:off x="526471" y="997159"/>
            <a:ext cx="1275990" cy="3055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2168" indent="5693" defTabSz="194924">
              <a:lnSpc>
                <a:spcPts val="1659"/>
              </a:lnSpc>
              <a:buClrTx/>
              <a:defRPr sz="2820">
                <a:solidFill>
                  <a:srgbClr val="000000"/>
                </a:solidFill>
              </a:defRPr>
            </a:pPr>
            <a:r>
              <a:rPr lang="ru-RU" sz="1291" dirty="0">
                <a:latin typeface="TINKOFFSANS-MEDIUM" panose="02000506050000020004" pitchFamily="2" charset="0"/>
                <a:ea typeface="+mn-ea"/>
                <a:cs typeface="+mn-cs"/>
                <a:sym typeface="Tinkoff Sans"/>
              </a:rPr>
              <a:t>Траты, </a:t>
            </a:r>
            <a:r>
              <a:rPr lang="ru-RU" sz="1291" dirty="0" err="1">
                <a:latin typeface="TINKOFFSANS-MEDIUM" panose="02000506050000020004" pitchFamily="2" charset="0"/>
                <a:ea typeface="+mn-ea"/>
                <a:cs typeface="+mn-cs"/>
                <a:sym typeface="Tinkoff Sans"/>
              </a:rPr>
              <a:t>кэшбек</a:t>
            </a:r>
            <a:endParaRPr lang="ru-RU" sz="1291" dirty="0">
              <a:latin typeface="TINKOFFSANS-MEDIUM" panose="02000506050000020004" pitchFamily="2" charset="0"/>
              <a:ea typeface="+mn-ea"/>
              <a:cs typeface="+mn-cs"/>
              <a:sym typeface="Tinkoff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3E2EA-F789-7260-DC17-CC151966360C}"/>
              </a:ext>
            </a:extLst>
          </p:cNvPr>
          <p:cNvSpPr txBox="1"/>
          <p:nvPr/>
        </p:nvSpPr>
        <p:spPr>
          <a:xfrm>
            <a:off x="4088823" y="398273"/>
            <a:ext cx="316403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defTabSz="342900" hangingPunct="0">
              <a:buClrTx/>
            </a:pPr>
            <a:r>
              <a:rPr lang="ru-RU" sz="1350" kern="1200" dirty="0">
                <a:latin typeface="Tinkoff Sans"/>
                <a:ea typeface="Tinkoff Sans"/>
                <a:cs typeface="Tinkoff Sans"/>
                <a:sym typeface="Tinkoff Sans"/>
              </a:rPr>
              <a:t>2 реализации</a:t>
            </a:r>
            <a:endParaRPr lang="en-US" sz="1350" kern="1200" dirty="0"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9A1BE7-225A-F1D8-7A34-4A6D850A89E4}"/>
              </a:ext>
            </a:extLst>
          </p:cNvPr>
          <p:cNvSpPr txBox="1">
            <a:spLocks/>
          </p:cNvSpPr>
          <p:nvPr/>
        </p:nvSpPr>
        <p:spPr>
          <a:xfrm>
            <a:off x="5354019" y="400440"/>
            <a:ext cx="3754885" cy="30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738" rIns="20738" anchor="ctr"/>
          <a:lstStyle>
            <a:lvl1pPr marL="0" marR="0" indent="0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defTabSz="695729">
              <a:spcBef>
                <a:spcPts val="737"/>
              </a:spcBef>
            </a:pPr>
            <a:r>
              <a:rPr lang="ru-RU" sz="1633" dirty="0">
                <a:latin typeface="TINKOFFSANS-MEDIUM" panose="02000506050000020004" pitchFamily="2" charset="0"/>
              </a:rPr>
              <a:t>Аксессуар </a:t>
            </a:r>
          </a:p>
          <a:p>
            <a:pPr algn="ctr" defTabSz="695729">
              <a:spcBef>
                <a:spcPts val="737"/>
              </a:spcBef>
            </a:pPr>
            <a:r>
              <a:rPr lang="ru-RU" sz="1633" dirty="0">
                <a:latin typeface="TINKOFFSANS-MEDIUM" panose="02000506050000020004" pitchFamily="2" charset="0"/>
              </a:rPr>
              <a:t>эко-браслет из силикона</a:t>
            </a:r>
          </a:p>
        </p:txBody>
      </p:sp>
      <p:sp>
        <p:nvSpPr>
          <p:cNvPr id="12" name="Текст 20">
            <a:extLst>
              <a:ext uri="{FF2B5EF4-FFF2-40B4-BE49-F238E27FC236}">
                <a16:creationId xmlns:a16="http://schemas.microsoft.com/office/drawing/2014/main" id="{E6884A88-9508-69CF-C5CC-83CEBCB3DD87}"/>
              </a:ext>
            </a:extLst>
          </p:cNvPr>
          <p:cNvSpPr txBox="1">
            <a:spLocks/>
          </p:cNvSpPr>
          <p:nvPr/>
        </p:nvSpPr>
        <p:spPr>
          <a:xfrm>
            <a:off x="4838912" y="1135629"/>
            <a:ext cx="1819967" cy="10413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2344" indent="6153" defTabSz="684680" hangingPunct="0">
              <a:lnSpc>
                <a:spcPts val="1382"/>
              </a:lnSpc>
              <a:spcBef>
                <a:spcPts val="1089"/>
              </a:spcBef>
            </a:pPr>
            <a:r>
              <a:rPr lang="ru-RU" sz="922" b="1" dirty="0">
                <a:solidFill>
                  <a:srgbClr val="1A1919"/>
                </a:solidFill>
              </a:rPr>
              <a:t>Условия</a:t>
            </a:r>
            <a:r>
              <a:rPr lang="en-US" sz="922" dirty="0">
                <a:solidFill>
                  <a:srgbClr val="1A1919"/>
                </a:solidFill>
              </a:rPr>
              <a:t>: </a:t>
            </a:r>
            <a:r>
              <a:rPr lang="ru-RU" sz="922" dirty="0">
                <a:solidFill>
                  <a:srgbClr val="1A1919"/>
                </a:solidFill>
              </a:rPr>
              <a:t>Формат </a:t>
            </a:r>
            <a:r>
              <a:rPr lang="ru-RU" sz="922" dirty="0" err="1">
                <a:solidFill>
                  <a:srgbClr val="1A1919"/>
                </a:solidFill>
              </a:rPr>
              <a:t>донатов</a:t>
            </a:r>
            <a:r>
              <a:rPr lang="ru-RU" sz="922" dirty="0">
                <a:solidFill>
                  <a:srgbClr val="1A1919"/>
                </a:solidFill>
              </a:rPr>
              <a:t> как подписка</a:t>
            </a:r>
          </a:p>
          <a:p>
            <a:pPr marR="2344" indent="6153" defTabSz="684680" hangingPunct="0">
              <a:lnSpc>
                <a:spcPts val="1382"/>
              </a:lnSpc>
              <a:spcBef>
                <a:spcPts val="1089"/>
              </a:spcBef>
            </a:pPr>
            <a:r>
              <a:rPr lang="ru-RU" sz="922" dirty="0">
                <a:solidFill>
                  <a:srgbClr val="1A1919"/>
                </a:solidFill>
              </a:rPr>
              <a:t>Клиент </a:t>
            </a:r>
            <a:r>
              <a:rPr lang="ru-RU" sz="922" dirty="0">
                <a:solidFill>
                  <a:srgbClr val="1A1919"/>
                </a:solidFill>
                <a:latin typeface="+mn-lt"/>
              </a:rPr>
              <a:t>подписывается</a:t>
            </a:r>
            <a:r>
              <a:rPr lang="ru-RU" sz="922" dirty="0">
                <a:solidFill>
                  <a:srgbClr val="1A1919"/>
                </a:solidFill>
              </a:rPr>
              <a:t> на год, выплачивая 149 </a:t>
            </a:r>
            <a:r>
              <a:rPr lang="ru-RU" sz="922" dirty="0" err="1">
                <a:solidFill>
                  <a:srgbClr val="1A1919"/>
                </a:solidFill>
              </a:rPr>
              <a:t>руб</a:t>
            </a:r>
            <a:r>
              <a:rPr lang="ru-RU" sz="922" dirty="0">
                <a:solidFill>
                  <a:srgbClr val="1A1919"/>
                </a:solidFill>
              </a:rPr>
              <a:t> в месяц и за это получает браслет (отдельно рассчитать стоимость браслета)</a:t>
            </a:r>
          </a:p>
          <a:p>
            <a:pPr marR="2344" indent="6153" defTabSz="684680">
              <a:lnSpc>
                <a:spcPts val="1751"/>
              </a:lnSpc>
              <a:spcBef>
                <a:spcPts val="1089"/>
              </a:spcBef>
            </a:pPr>
            <a:endParaRPr lang="ru-RU" sz="922" dirty="0">
              <a:solidFill>
                <a:srgbClr val="28282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3" name="Текст 24">
            <a:extLst>
              <a:ext uri="{FF2B5EF4-FFF2-40B4-BE49-F238E27FC236}">
                <a16:creationId xmlns:a16="http://schemas.microsoft.com/office/drawing/2014/main" id="{6E2ABF4F-6A6D-A1F6-D45D-5BCC10B6DFC7}"/>
              </a:ext>
            </a:extLst>
          </p:cNvPr>
          <p:cNvSpPr txBox="1">
            <a:spLocks/>
          </p:cNvSpPr>
          <p:nvPr/>
        </p:nvSpPr>
        <p:spPr>
          <a:xfrm>
            <a:off x="6844440" y="1124299"/>
            <a:ext cx="2264464" cy="10413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2344" indent="6153" defTabSz="684680">
              <a:lnSpc>
                <a:spcPct val="100000"/>
              </a:lnSpc>
              <a:spcBef>
                <a:spcPts val="277"/>
              </a:spcBef>
            </a:pPr>
            <a:r>
              <a:rPr lang="ru-RU" sz="922" b="1" dirty="0">
                <a:solidFill>
                  <a:srgbClr val="1A1919"/>
                </a:solidFill>
                <a:latin typeface="+mn-lt"/>
              </a:rPr>
              <a:t>Материал</a:t>
            </a:r>
            <a:r>
              <a:rPr lang="en-US" sz="922" dirty="0">
                <a:solidFill>
                  <a:srgbClr val="1A1919"/>
                </a:solidFill>
                <a:latin typeface="+mn-lt"/>
              </a:rPr>
              <a:t>: </a:t>
            </a:r>
            <a:r>
              <a:rPr lang="ru-RU" sz="922" dirty="0">
                <a:solidFill>
                  <a:srgbClr val="1A1919"/>
                </a:solidFill>
                <a:latin typeface="+mn-lt"/>
              </a:rPr>
              <a:t>силикон </a:t>
            </a:r>
          </a:p>
          <a:p>
            <a:pPr marR="2344" indent="6153" defTabSz="684680" hangingPunct="0">
              <a:lnSpc>
                <a:spcPct val="100000"/>
              </a:lnSpc>
              <a:spcBef>
                <a:spcPts val="277"/>
              </a:spcBef>
            </a:pPr>
            <a:r>
              <a:rPr lang="ru-RU" sz="922" dirty="0">
                <a:solidFill>
                  <a:srgbClr val="1A1919"/>
                </a:solidFill>
                <a:latin typeface="+mn-lt"/>
              </a:rPr>
              <a:t>Не содержит токсичных веществ и не выделяет</a:t>
            </a:r>
          </a:p>
          <a:p>
            <a:pPr marR="2344" indent="6153" defTabSz="684680" hangingPunct="0">
              <a:lnSpc>
                <a:spcPct val="100000"/>
              </a:lnSpc>
              <a:spcBef>
                <a:spcPts val="277"/>
              </a:spcBef>
            </a:pPr>
            <a:r>
              <a:rPr lang="ru-RU" sz="922" dirty="0">
                <a:solidFill>
                  <a:srgbClr val="1A1919"/>
                </a:solidFill>
                <a:latin typeface="+mn-lt"/>
              </a:rPr>
              <a:t> вредных веществ при своем использовании</a:t>
            </a:r>
          </a:p>
          <a:p>
            <a:pPr marR="2344" indent="6153" defTabSz="684680" hangingPunct="0">
              <a:lnSpc>
                <a:spcPct val="100000"/>
              </a:lnSpc>
              <a:spcBef>
                <a:spcPts val="277"/>
              </a:spcBef>
            </a:pPr>
            <a:endParaRPr lang="ru-RU" sz="922" dirty="0">
              <a:solidFill>
                <a:srgbClr val="1A1919"/>
              </a:solidFill>
              <a:latin typeface="+mn-lt"/>
            </a:endParaRPr>
          </a:p>
          <a:p>
            <a:pPr marR="2344" indent="6153" defTabSz="684680" hangingPunct="0">
              <a:lnSpc>
                <a:spcPct val="100000"/>
              </a:lnSpc>
              <a:spcBef>
                <a:spcPts val="277"/>
              </a:spcBef>
            </a:pPr>
            <a:r>
              <a:rPr lang="ru-RU" sz="922" dirty="0">
                <a:solidFill>
                  <a:srgbClr val="1A1919"/>
                </a:solidFill>
                <a:latin typeface="+mn-lt"/>
              </a:rPr>
              <a:t>Прочный, защищен от воды</a:t>
            </a:r>
          </a:p>
          <a:p>
            <a:pPr marR="2344" indent="6153" defTabSz="684680" hangingPunct="0">
              <a:lnSpc>
                <a:spcPct val="100000"/>
              </a:lnSpc>
              <a:spcBef>
                <a:spcPts val="277"/>
              </a:spcBef>
            </a:pPr>
            <a:r>
              <a:rPr lang="ru-RU" sz="922" dirty="0">
                <a:solidFill>
                  <a:srgbClr val="1A1919"/>
                </a:solidFill>
                <a:latin typeface="+mn-lt"/>
              </a:rPr>
              <a:t>Внутри чип, с помощью которого производится </a:t>
            </a:r>
          </a:p>
          <a:p>
            <a:pPr marR="2344" indent="6153" defTabSz="684680" hangingPunct="0">
              <a:lnSpc>
                <a:spcPct val="100000"/>
              </a:lnSpc>
              <a:spcBef>
                <a:spcPts val="277"/>
              </a:spcBef>
            </a:pPr>
            <a:r>
              <a:rPr lang="ru-RU" sz="922" dirty="0">
                <a:solidFill>
                  <a:srgbClr val="1A1919"/>
                </a:solidFill>
                <a:latin typeface="+mn-lt"/>
              </a:rPr>
              <a:t>оплата</a:t>
            </a:r>
            <a:endParaRPr lang="en-US" sz="922" dirty="0">
              <a:solidFill>
                <a:srgbClr val="1A1919"/>
              </a:solidFill>
              <a:latin typeface="+mn-lt"/>
            </a:endParaRPr>
          </a:p>
          <a:p>
            <a:pPr marR="2344" indent="6153" defTabSz="684680" hangingPunct="0">
              <a:lnSpc>
                <a:spcPct val="100000"/>
              </a:lnSpc>
              <a:spcBef>
                <a:spcPts val="277"/>
              </a:spcBef>
            </a:pPr>
            <a:br>
              <a:rPr lang="ru-RU" sz="922" dirty="0">
                <a:solidFill>
                  <a:srgbClr val="1A1919"/>
                </a:solidFill>
                <a:latin typeface="+mn-lt"/>
              </a:rPr>
            </a:br>
            <a:endParaRPr lang="ru-RU" sz="922" dirty="0">
              <a:solidFill>
                <a:srgbClr val="1A1919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AC8C2E-7E6B-EA11-AC91-71EC46D33ED3}"/>
              </a:ext>
            </a:extLst>
          </p:cNvPr>
          <p:cNvSpPr txBox="1"/>
          <p:nvPr/>
        </p:nvSpPr>
        <p:spPr>
          <a:xfrm>
            <a:off x="4649397" y="3324355"/>
            <a:ext cx="4494603" cy="16930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2344" indent="6153" algn="ctr" defTabSz="684680" hangingPunct="0">
              <a:spcBef>
                <a:spcPts val="277"/>
              </a:spcBef>
              <a:buClrTx/>
            </a:pPr>
            <a:r>
              <a:rPr lang="ru-RU" sz="923" dirty="0">
                <a:solidFill>
                  <a:srgbClr val="1A191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Примеры:</a:t>
            </a:r>
          </a:p>
          <a:p>
            <a:pPr marR="2344" indent="6153" defTabSz="684680" hangingPunct="0">
              <a:spcBef>
                <a:spcPts val="277"/>
              </a:spcBef>
              <a:buClrTx/>
            </a:pPr>
            <a:r>
              <a:rPr lang="ru-RU" sz="923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Зеленый - WWF (World </a:t>
            </a:r>
            <a:r>
              <a:rPr lang="ru-RU" sz="923" kern="12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Wildlife</a:t>
            </a:r>
            <a:r>
              <a:rPr lang="ru-RU" sz="923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Fund) - организация защиты дикой природы и животных</a:t>
            </a:r>
            <a:br>
              <a:rPr lang="ru-RU" sz="923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ru-RU" sz="923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Красный - Красный Крест - организация помощи пострадавшим от конфликтов и катастроф</a:t>
            </a:r>
            <a:br>
              <a:rPr lang="ru-RU" sz="923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ru-RU" sz="923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Синий - UNICEF (United Nations </a:t>
            </a:r>
            <a:r>
              <a:rPr lang="ru-RU" sz="923" kern="12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Children's</a:t>
            </a:r>
            <a:r>
              <a:rPr lang="ru-RU" sz="923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Fund) - фонд помощи детям в бедственных ситуациях</a:t>
            </a:r>
            <a:br>
              <a:rPr lang="ru-RU" sz="923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ru-RU" sz="923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Желтый - </a:t>
            </a:r>
            <a:r>
              <a:rPr lang="ru-RU" sz="923" kern="12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Smile</a:t>
            </a:r>
            <a:r>
              <a:rPr lang="ru-RU" sz="923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ru-RU" sz="923" kern="12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Train</a:t>
            </a:r>
            <a:r>
              <a:rPr lang="ru-RU" sz="923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организация помощи детям с расщелинами губы и неба</a:t>
            </a:r>
            <a:br>
              <a:rPr lang="ru-RU" sz="923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ru-RU" sz="923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Розовый - </a:t>
            </a:r>
            <a:r>
              <a:rPr lang="ru-RU" sz="923" kern="12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Breast</a:t>
            </a:r>
            <a:r>
              <a:rPr lang="ru-RU" sz="923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ru-RU" sz="923" kern="12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Cancer</a:t>
            </a:r>
            <a:r>
              <a:rPr lang="ru-RU" sz="923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Research Foundation - фонд исследования рака груди и поддержки больных женщин</a:t>
            </a:r>
            <a:endParaRPr lang="ru-RU" sz="923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38D3F9-6C5D-E7D8-0AC8-379C03883E22}"/>
              </a:ext>
            </a:extLst>
          </p:cNvPr>
          <p:cNvSpPr txBox="1"/>
          <p:nvPr/>
        </p:nvSpPr>
        <p:spPr>
          <a:xfrm>
            <a:off x="4765924" y="2834118"/>
            <a:ext cx="4977245" cy="4148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2344" indent="6153" defTabSz="684680" hangingPunct="0">
              <a:spcBef>
                <a:spcPts val="277"/>
              </a:spcBef>
              <a:buClrTx/>
            </a:pPr>
            <a:r>
              <a:rPr lang="ru-RU" sz="923" dirty="0">
                <a:solidFill>
                  <a:srgbClr val="1A1919"/>
                </a:solidFill>
                <a:latin typeface="Tinkoff Sans"/>
                <a:ea typeface="+mn-ea"/>
                <a:cs typeface="+mn-cs"/>
              </a:rPr>
              <a:t>Цветовая гамма</a:t>
            </a:r>
            <a:r>
              <a:rPr lang="en-US" sz="923" dirty="0">
                <a:solidFill>
                  <a:srgbClr val="1A1919"/>
                </a:solidFill>
                <a:latin typeface="Tinkoff Sans"/>
                <a:ea typeface="+mn-ea"/>
                <a:cs typeface="+mn-cs"/>
              </a:rPr>
              <a:t>: </a:t>
            </a:r>
            <a:r>
              <a:rPr lang="ru-RU" sz="923" dirty="0">
                <a:solidFill>
                  <a:srgbClr val="1A1919"/>
                </a:solidFill>
                <a:latin typeface="Tinkoff Sans"/>
                <a:ea typeface="+mn-ea"/>
                <a:cs typeface="+mn-cs"/>
              </a:rPr>
              <a:t>в цветах – символах благотворительных фондов, с которыми </a:t>
            </a:r>
          </a:p>
          <a:p>
            <a:pPr marR="2344" indent="6153" defTabSz="684680" hangingPunct="0">
              <a:spcBef>
                <a:spcPts val="277"/>
              </a:spcBef>
              <a:buClrTx/>
            </a:pPr>
            <a:r>
              <a:rPr lang="ru-RU" sz="923" dirty="0">
                <a:solidFill>
                  <a:srgbClr val="1A1919"/>
                </a:solidFill>
                <a:latin typeface="Tinkoff Sans"/>
                <a:ea typeface="+mn-ea"/>
                <a:cs typeface="+mn-cs"/>
              </a:rPr>
              <a:t>будут заключены соглашения</a:t>
            </a:r>
          </a:p>
        </p:txBody>
      </p:sp>
      <p:sp>
        <p:nvSpPr>
          <p:cNvPr id="35" name="AutoShape 2">
            <a:extLst>
              <a:ext uri="{FF2B5EF4-FFF2-40B4-BE49-F238E27FC236}">
                <a16:creationId xmlns:a16="http://schemas.microsoft.com/office/drawing/2014/main" id="{1B5B88AA-D736-2742-3256-11290AB0B3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buClrTx/>
            </a:pPr>
            <a:endParaRPr lang="en-US" sz="1350" kern="1200">
              <a:solidFill>
                <a:srgbClr val="1A1919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F4A07D8B-D79B-9069-EC0B-5BCF84B5C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801" y="983701"/>
            <a:ext cx="3786272" cy="26693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2DED38B3-C7D6-8622-B0A7-3757678E5BB8}"/>
                  </a:ext>
                </a:extLst>
              </p14:cNvPr>
              <p14:cNvContentPartPr/>
              <p14:nvPr/>
            </p14:nvContentPartPr>
            <p14:xfrm>
              <a:off x="4368420" y="-15971"/>
              <a:ext cx="270" cy="270"/>
            </p14:xfrm>
          </p:contentPart>
        </mc:Choice>
        <mc:Fallback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id="{2DED38B3-C7D6-8622-B0A7-3757678E5B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61670" y="-22721"/>
                <a:ext cx="135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43" name="Рукописный ввод 42">
                <a:extLst>
                  <a:ext uri="{FF2B5EF4-FFF2-40B4-BE49-F238E27FC236}">
                    <a16:creationId xmlns:a16="http://schemas.microsoft.com/office/drawing/2014/main" id="{8523B2AE-2DFF-A996-B484-184121DAF3BC}"/>
                  </a:ext>
                </a:extLst>
              </p14:cNvPr>
              <p14:cNvContentPartPr/>
              <p14:nvPr/>
            </p14:nvContentPartPr>
            <p14:xfrm>
              <a:off x="4368420" y="-62681"/>
              <a:ext cx="270" cy="5321430"/>
            </p14:xfrm>
          </p:contentPart>
        </mc:Choice>
        <mc:Fallback>
          <p:pic>
            <p:nvPicPr>
              <p:cNvPr id="43" name="Рукописный ввод 42">
                <a:extLst>
                  <a:ext uri="{FF2B5EF4-FFF2-40B4-BE49-F238E27FC236}">
                    <a16:creationId xmlns:a16="http://schemas.microsoft.com/office/drawing/2014/main" id="{8523B2AE-2DFF-A996-B484-184121DAF3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61670" y="-71681"/>
                <a:ext cx="13500" cy="5339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">
            <p14:nvContentPartPr>
              <p14:cNvPr id="44" name="Рукописный ввод 43">
                <a:extLst>
                  <a:ext uri="{FF2B5EF4-FFF2-40B4-BE49-F238E27FC236}">
                    <a16:creationId xmlns:a16="http://schemas.microsoft.com/office/drawing/2014/main" id="{0636B094-79E9-35AB-8BC0-CD3E57A4D2D2}"/>
                  </a:ext>
                </a:extLst>
              </p14:cNvPr>
              <p14:cNvContentPartPr/>
              <p14:nvPr/>
            </p14:nvContentPartPr>
            <p14:xfrm>
              <a:off x="4685940" y="5283589"/>
              <a:ext cx="270" cy="270"/>
            </p14:xfrm>
          </p:contentPart>
        </mc:Choice>
        <mc:Fallback>
          <p:pic>
            <p:nvPicPr>
              <p:cNvPr id="44" name="Рукописный ввод 43">
                <a:extLst>
                  <a:ext uri="{FF2B5EF4-FFF2-40B4-BE49-F238E27FC236}">
                    <a16:creationId xmlns:a16="http://schemas.microsoft.com/office/drawing/2014/main" id="{0636B094-79E9-35AB-8BC0-CD3E57A4D2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79190" y="5276839"/>
                <a:ext cx="13500" cy="135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3EF756-19EB-436D-BB95-1003A22AC9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70467" y="-1024291"/>
            <a:ext cx="6186712" cy="8106027"/>
          </a:xfrm>
          <a:prstGeom prst="rect">
            <a:avLst/>
          </a:prstGeom>
        </p:spPr>
      </p:pic>
      <p:sp>
        <p:nvSpPr>
          <p:cNvPr id="33" name="Google Shape;133;p27">
            <a:extLst>
              <a:ext uri="{FF2B5EF4-FFF2-40B4-BE49-F238E27FC236}">
                <a16:creationId xmlns:a16="http://schemas.microsoft.com/office/drawing/2014/main" id="{6EDD0C4D-1C9C-4BDC-95BC-A954DF576093}"/>
              </a:ext>
            </a:extLst>
          </p:cNvPr>
          <p:cNvSpPr/>
          <p:nvPr/>
        </p:nvSpPr>
        <p:spPr>
          <a:xfrm>
            <a:off x="0" y="-19895"/>
            <a:ext cx="1265200" cy="27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00" b="1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sym typeface="Arial"/>
              </a:rPr>
              <a:t>Executive summary</a:t>
            </a:r>
            <a:endParaRPr sz="100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38" name="Google Shape;134;p27">
            <a:extLst>
              <a:ext uri="{FF2B5EF4-FFF2-40B4-BE49-F238E27FC236}">
                <a16:creationId xmlns:a16="http://schemas.microsoft.com/office/drawing/2014/main" id="{73C62FAB-B77A-4685-9560-B5B8AEB261FA}"/>
              </a:ext>
            </a:extLst>
          </p:cNvPr>
          <p:cNvSpPr/>
          <p:nvPr/>
        </p:nvSpPr>
        <p:spPr>
          <a:xfrm>
            <a:off x="1265200" y="-2708"/>
            <a:ext cx="1122087" cy="250985"/>
          </a:xfrm>
          <a:prstGeom prst="rect">
            <a:avLst/>
          </a:prstGeom>
          <a:noFill/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Market Analysis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0" name="Google Shape;137;p27">
            <a:extLst>
              <a:ext uri="{FF2B5EF4-FFF2-40B4-BE49-F238E27FC236}">
                <a16:creationId xmlns:a16="http://schemas.microsoft.com/office/drawing/2014/main" id="{8C8C8955-C700-46A9-B91F-7F0FFFF7ADB6}"/>
              </a:ext>
            </a:extLst>
          </p:cNvPr>
          <p:cNvSpPr/>
          <p:nvPr/>
        </p:nvSpPr>
        <p:spPr>
          <a:xfrm>
            <a:off x="2387287" y="-1"/>
            <a:ext cx="849369" cy="248277"/>
          </a:xfrm>
          <a:prstGeom prst="rect">
            <a:avLst/>
          </a:prstGeom>
          <a:noFill/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Promo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5" name="Google Shape;135;p27">
            <a:extLst>
              <a:ext uri="{FF2B5EF4-FFF2-40B4-BE49-F238E27FC236}">
                <a16:creationId xmlns:a16="http://schemas.microsoft.com/office/drawing/2014/main" id="{802154F0-37A4-410E-8D0B-3452DB873457}"/>
              </a:ext>
            </a:extLst>
          </p:cNvPr>
          <p:cNvSpPr/>
          <p:nvPr/>
        </p:nvSpPr>
        <p:spPr>
          <a:xfrm>
            <a:off x="3236656" y="-1"/>
            <a:ext cx="877578" cy="248277"/>
          </a:xfrm>
          <a:prstGeom prst="rect">
            <a:avLst/>
          </a:prstGeom>
          <a:solidFill>
            <a:srgbClr val="002388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 </a:t>
            </a:r>
            <a:r>
              <a:rPr lang="en-GB" sz="105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Format</a:t>
            </a: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6" name="Google Shape;135;p27">
            <a:extLst>
              <a:ext uri="{FF2B5EF4-FFF2-40B4-BE49-F238E27FC236}">
                <a16:creationId xmlns:a16="http://schemas.microsoft.com/office/drawing/2014/main" id="{6B27CD8D-61A2-4C39-A78D-24AB20140386}"/>
              </a:ext>
            </a:extLst>
          </p:cNvPr>
          <p:cNvSpPr/>
          <p:nvPr/>
        </p:nvSpPr>
        <p:spPr>
          <a:xfrm>
            <a:off x="4097607" y="-13266"/>
            <a:ext cx="1080113" cy="261870"/>
          </a:xfrm>
          <a:prstGeom prst="rect">
            <a:avLst/>
          </a:prstGeom>
          <a:noFill/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 Features  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7" name="Google Shape;138;p27">
            <a:extLst>
              <a:ext uri="{FF2B5EF4-FFF2-40B4-BE49-F238E27FC236}">
                <a16:creationId xmlns:a16="http://schemas.microsoft.com/office/drawing/2014/main" id="{43F2604B-4819-4366-8EA1-C90A24AAC445}"/>
              </a:ext>
            </a:extLst>
          </p:cNvPr>
          <p:cNvSpPr/>
          <p:nvPr/>
        </p:nvSpPr>
        <p:spPr>
          <a:xfrm>
            <a:off x="5132229" y="-13266"/>
            <a:ext cx="1440544" cy="261543"/>
          </a:xfrm>
          <a:prstGeom prst="rect">
            <a:avLst/>
          </a:prstGeom>
          <a:noFill/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Promo strategy 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8" name="Google Shape;136;p27">
            <a:extLst>
              <a:ext uri="{FF2B5EF4-FFF2-40B4-BE49-F238E27FC236}">
                <a16:creationId xmlns:a16="http://schemas.microsoft.com/office/drawing/2014/main" id="{9763B5B4-3B87-4840-B1D4-43A565A38566}"/>
              </a:ext>
            </a:extLst>
          </p:cNvPr>
          <p:cNvSpPr/>
          <p:nvPr/>
        </p:nvSpPr>
        <p:spPr>
          <a:xfrm>
            <a:off x="6572773" y="-13266"/>
            <a:ext cx="1440544" cy="272100"/>
          </a:xfrm>
          <a:prstGeom prst="rect">
            <a:avLst/>
          </a:prstGeom>
          <a:noFill/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050" b="1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sym typeface="Arial"/>
              </a:rPr>
              <a:t> </a:t>
            </a: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Application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50" name="Google Shape;136;p27">
            <a:extLst>
              <a:ext uri="{FF2B5EF4-FFF2-40B4-BE49-F238E27FC236}">
                <a16:creationId xmlns:a16="http://schemas.microsoft.com/office/drawing/2014/main" id="{9336D432-E77C-4A54-9182-6CA8D1952EE8}"/>
              </a:ext>
            </a:extLst>
          </p:cNvPr>
          <p:cNvSpPr/>
          <p:nvPr/>
        </p:nvSpPr>
        <p:spPr>
          <a:xfrm>
            <a:off x="7996363" y="0"/>
            <a:ext cx="1147637" cy="258833"/>
          </a:xfrm>
          <a:prstGeom prst="rect">
            <a:avLst/>
          </a:prstGeom>
          <a:noFill/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Team 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150820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;p27">
            <a:extLst>
              <a:ext uri="{FF2B5EF4-FFF2-40B4-BE49-F238E27FC236}">
                <a16:creationId xmlns:a16="http://schemas.microsoft.com/office/drawing/2014/main" id="{ABFAE247-C73A-857B-9929-A3ECF72B6F15}"/>
              </a:ext>
            </a:extLst>
          </p:cNvPr>
          <p:cNvSpPr/>
          <p:nvPr/>
        </p:nvSpPr>
        <p:spPr>
          <a:xfrm>
            <a:off x="0" y="-8792"/>
            <a:ext cx="1326746" cy="27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Executive summary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4" name="Google Shape;134;p27">
            <a:extLst>
              <a:ext uri="{FF2B5EF4-FFF2-40B4-BE49-F238E27FC236}">
                <a16:creationId xmlns:a16="http://schemas.microsoft.com/office/drawing/2014/main" id="{B14B522E-BE30-4D6A-1088-97718148CF12}"/>
              </a:ext>
            </a:extLst>
          </p:cNvPr>
          <p:cNvSpPr/>
          <p:nvPr/>
        </p:nvSpPr>
        <p:spPr>
          <a:xfrm>
            <a:off x="1326746" y="8394"/>
            <a:ext cx="1249400" cy="250985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Market Analysis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5" name="Google Shape;135;p27">
            <a:extLst>
              <a:ext uri="{FF2B5EF4-FFF2-40B4-BE49-F238E27FC236}">
                <a16:creationId xmlns:a16="http://schemas.microsoft.com/office/drawing/2014/main" id="{EED1BC9C-92C2-2387-CFCE-E26853CB06BE}"/>
              </a:ext>
            </a:extLst>
          </p:cNvPr>
          <p:cNvSpPr/>
          <p:nvPr/>
        </p:nvSpPr>
        <p:spPr>
          <a:xfrm>
            <a:off x="2591479" y="-4562"/>
            <a:ext cx="1277609" cy="248277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 Format 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8" name="Google Shape;138;p27">
            <a:extLst>
              <a:ext uri="{FF2B5EF4-FFF2-40B4-BE49-F238E27FC236}">
                <a16:creationId xmlns:a16="http://schemas.microsoft.com/office/drawing/2014/main" id="{7E771596-623E-57A0-C525-80927BD4C15D}"/>
              </a:ext>
            </a:extLst>
          </p:cNvPr>
          <p:cNvSpPr/>
          <p:nvPr/>
        </p:nvSpPr>
        <p:spPr>
          <a:xfrm>
            <a:off x="5068220" y="-2164"/>
            <a:ext cx="1598893" cy="261543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Promo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9" name="Google Shape;136;p27">
            <a:extLst>
              <a:ext uri="{FF2B5EF4-FFF2-40B4-BE49-F238E27FC236}">
                <a16:creationId xmlns:a16="http://schemas.microsoft.com/office/drawing/2014/main" id="{0CC4CD61-20D9-842C-2D2A-4C181F99169B}"/>
              </a:ext>
            </a:extLst>
          </p:cNvPr>
          <p:cNvSpPr/>
          <p:nvPr/>
        </p:nvSpPr>
        <p:spPr>
          <a:xfrm>
            <a:off x="6475970" y="-2164"/>
            <a:ext cx="1598893" cy="272100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ru-RU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Application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10" name="Google Shape;135;p27">
            <a:extLst>
              <a:ext uri="{FF2B5EF4-FFF2-40B4-BE49-F238E27FC236}">
                <a16:creationId xmlns:a16="http://schemas.microsoft.com/office/drawing/2014/main" id="{61AACF9A-C34D-589B-6579-ECAF9A066DDF}"/>
              </a:ext>
            </a:extLst>
          </p:cNvPr>
          <p:cNvSpPr/>
          <p:nvPr/>
        </p:nvSpPr>
        <p:spPr>
          <a:xfrm>
            <a:off x="3686337" y="-11359"/>
            <a:ext cx="1277610" cy="261870"/>
          </a:xfrm>
          <a:prstGeom prst="rect">
            <a:avLst/>
          </a:prstGeom>
          <a:solidFill>
            <a:srgbClr val="002388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 Features  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49121-413C-B264-7E72-6943AD2DC98E}"/>
              </a:ext>
            </a:extLst>
          </p:cNvPr>
          <p:cNvSpPr txBox="1"/>
          <p:nvPr/>
        </p:nvSpPr>
        <p:spPr>
          <a:xfrm>
            <a:off x="35169" y="293735"/>
            <a:ext cx="2206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238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Implementation of AI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9FF7F-3CE9-B5E4-1EED-B3BAB1223FE2}"/>
              </a:ext>
            </a:extLst>
          </p:cNvPr>
          <p:cNvSpPr txBox="1"/>
          <p:nvPr/>
        </p:nvSpPr>
        <p:spPr>
          <a:xfrm>
            <a:off x="123087" y="3270641"/>
            <a:ext cx="2013439" cy="246221"/>
          </a:xfrm>
          <a:prstGeom prst="rect">
            <a:avLst/>
          </a:prstGeom>
          <a:solidFill>
            <a:srgbClr val="DCF1FE"/>
          </a:solidFill>
          <a:ln>
            <a:solidFill>
              <a:srgbClr val="002388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Персонализация </a:t>
            </a:r>
            <a:r>
              <a:rPr kumimoji="0" lang="ru-RU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кешбека</a:t>
            </a:r>
            <a:r>
              <a:rPr kumimoji="0" lang="ru-RU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A8BC46-BA81-F197-E6CB-5505144CF8F4}"/>
              </a:ext>
            </a:extLst>
          </p:cNvPr>
          <p:cNvSpPr txBox="1"/>
          <p:nvPr/>
        </p:nvSpPr>
        <p:spPr>
          <a:xfrm>
            <a:off x="123086" y="1601408"/>
            <a:ext cx="2013439" cy="246221"/>
          </a:xfrm>
          <a:prstGeom prst="rect">
            <a:avLst/>
          </a:prstGeom>
          <a:solidFill>
            <a:srgbClr val="DCF1FE"/>
          </a:solidFill>
          <a:ln>
            <a:solidFill>
              <a:srgbClr val="002388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Анализ расходов 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F489A-72E5-4248-B680-769C2070DD2B}"/>
              </a:ext>
            </a:extLst>
          </p:cNvPr>
          <p:cNvSpPr txBox="1"/>
          <p:nvPr/>
        </p:nvSpPr>
        <p:spPr>
          <a:xfrm>
            <a:off x="139781" y="3989018"/>
            <a:ext cx="2013439" cy="246221"/>
          </a:xfrm>
          <a:prstGeom prst="rect">
            <a:avLst/>
          </a:prstGeom>
          <a:solidFill>
            <a:srgbClr val="DCF1FE"/>
          </a:solidFill>
          <a:ln>
            <a:solidFill>
              <a:srgbClr val="002388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Анализ данных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BD2D77-764E-3938-9C9A-3F385EF9628D}"/>
              </a:ext>
            </a:extLst>
          </p:cNvPr>
          <p:cNvSpPr txBox="1"/>
          <p:nvPr/>
        </p:nvSpPr>
        <p:spPr>
          <a:xfrm>
            <a:off x="123090" y="724167"/>
            <a:ext cx="2013439" cy="400110"/>
          </a:xfrm>
          <a:prstGeom prst="rect">
            <a:avLst/>
          </a:prstGeom>
          <a:solidFill>
            <a:srgbClr val="DCF1FE"/>
          </a:solidFill>
          <a:ln>
            <a:solidFill>
              <a:srgbClr val="002388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CF1FE"/>
                </a:highlight>
                <a:uLnTx/>
                <a:uFillTx/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Улучшение взаимодействия с клиентами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DCF1FE"/>
              </a:highlight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CC062D-44CA-A679-A5F5-C4D7ED8B57DB}"/>
              </a:ext>
            </a:extLst>
          </p:cNvPr>
          <p:cNvSpPr txBox="1"/>
          <p:nvPr/>
        </p:nvSpPr>
        <p:spPr>
          <a:xfrm>
            <a:off x="139781" y="2254927"/>
            <a:ext cx="2013439" cy="553998"/>
          </a:xfrm>
          <a:prstGeom prst="rect">
            <a:avLst/>
          </a:prstGeom>
          <a:solidFill>
            <a:srgbClr val="DCF1FE"/>
          </a:solidFill>
          <a:ln>
            <a:solidFill>
              <a:srgbClr val="002388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Предоставление персонализированных рекомендаций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41806F-8053-6321-B51A-64904B6C2333}"/>
              </a:ext>
            </a:extLst>
          </p:cNvPr>
          <p:cNvSpPr txBox="1"/>
          <p:nvPr/>
        </p:nvSpPr>
        <p:spPr>
          <a:xfrm>
            <a:off x="3748573" y="3878635"/>
            <a:ext cx="4989460" cy="646331"/>
          </a:xfrm>
          <a:prstGeom prst="rect">
            <a:avLst/>
          </a:prstGeom>
          <a:noFill/>
          <a:ln>
            <a:solidFill>
              <a:srgbClr val="002388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Сбор и анализ данных (пол, возраст и </a:t>
            </a:r>
            <a:r>
              <a:rPr kumimoji="0" lang="ru-RU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тд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)  о клиентах поможет банку лучше понять их поведение и потребности. Это может включать в себя данные о покупках, использовании карты, местонахождении клиента и другие данные</a:t>
            </a:r>
            <a:b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8B4FFA8-7543-F9D2-FB2B-5067E1689641}"/>
              </a:ext>
            </a:extLst>
          </p:cNvPr>
          <p:cNvSpPr/>
          <p:nvPr/>
        </p:nvSpPr>
        <p:spPr>
          <a:xfrm>
            <a:off x="2242038" y="3989018"/>
            <a:ext cx="808893" cy="246221"/>
          </a:xfrm>
          <a:prstGeom prst="rightArrow">
            <a:avLst/>
          </a:prstGeom>
          <a:solidFill>
            <a:srgbClr val="002388"/>
          </a:solidFill>
          <a:ln>
            <a:solidFill>
              <a:srgbClr val="002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DFDCC35-725D-DA6D-88CF-EA4DAC98765F}"/>
              </a:ext>
            </a:extLst>
          </p:cNvPr>
          <p:cNvSpPr/>
          <p:nvPr/>
        </p:nvSpPr>
        <p:spPr>
          <a:xfrm>
            <a:off x="2237641" y="3271529"/>
            <a:ext cx="808893" cy="246221"/>
          </a:xfrm>
          <a:prstGeom prst="rightArrow">
            <a:avLst/>
          </a:prstGeom>
          <a:solidFill>
            <a:srgbClr val="002388"/>
          </a:solidFill>
          <a:ln>
            <a:solidFill>
              <a:srgbClr val="002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5E5A2E-6EC6-61F9-DF0B-73E6272A8E6D}"/>
              </a:ext>
            </a:extLst>
          </p:cNvPr>
          <p:cNvSpPr txBox="1"/>
          <p:nvPr/>
        </p:nvSpPr>
        <p:spPr>
          <a:xfrm>
            <a:off x="3748573" y="2097883"/>
            <a:ext cx="4989460" cy="754053"/>
          </a:xfrm>
          <a:prstGeom prst="rect">
            <a:avLst/>
          </a:prstGeom>
          <a:noFill/>
          <a:ln>
            <a:solidFill>
              <a:srgbClr val="002388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На основе анализа данных и использования алгоритмов машинного обучения, банк может предоставлять персонализированные рекомендации клиентам. Например, если клиент часто путешествует, ему могут быть предложены кредитные карты с бонусами за путешествия</a:t>
            </a:r>
            <a:b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AD2D6F-748D-D058-3F73-40D5A44F7F4B}"/>
              </a:ext>
            </a:extLst>
          </p:cNvPr>
          <p:cNvSpPr txBox="1"/>
          <p:nvPr/>
        </p:nvSpPr>
        <p:spPr>
          <a:xfrm>
            <a:off x="3755082" y="3042120"/>
            <a:ext cx="4989460" cy="646331"/>
          </a:xfrm>
          <a:prstGeom prst="rect">
            <a:avLst/>
          </a:prstGeom>
          <a:noFill/>
          <a:ln>
            <a:solidFill>
              <a:srgbClr val="002388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На основе анализа данных, можно создать персонализированный </a:t>
            </a:r>
            <a:r>
              <a:rPr kumimoji="0" lang="ru-RU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кэшбэк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, который будет учитывать индивидуальные предпочтения каждого клиента. Например, если клиент часто покупает продукты питания, </a:t>
            </a:r>
            <a:r>
              <a:rPr kumimoji="0" lang="ru-RU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кэшбэк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может быть установлен для этой категории товаров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F153E35-27D9-1131-1CD8-05A721994EF9}"/>
              </a:ext>
            </a:extLst>
          </p:cNvPr>
          <p:cNvSpPr/>
          <p:nvPr/>
        </p:nvSpPr>
        <p:spPr>
          <a:xfrm>
            <a:off x="2248185" y="2372861"/>
            <a:ext cx="808893" cy="246221"/>
          </a:xfrm>
          <a:prstGeom prst="rightArrow">
            <a:avLst/>
          </a:prstGeom>
          <a:solidFill>
            <a:srgbClr val="002388"/>
          </a:solidFill>
          <a:ln>
            <a:solidFill>
              <a:srgbClr val="002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0A78DC-FD7B-BEA4-73B8-AC82520DD632}"/>
              </a:ext>
            </a:extLst>
          </p:cNvPr>
          <p:cNvSpPr txBox="1"/>
          <p:nvPr/>
        </p:nvSpPr>
        <p:spPr>
          <a:xfrm>
            <a:off x="3748573" y="602211"/>
            <a:ext cx="4989461" cy="644022"/>
          </a:xfrm>
          <a:prstGeom prst="rect">
            <a:avLst/>
          </a:prstGeom>
          <a:noFill/>
          <a:ln>
            <a:solidFill>
              <a:srgbClr val="002388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Персонализированные рекомендации могут помочь улучшить взаимодействие с клиентами, что приведет к увеличению удовлетворенности клиентов и вероятности продаж</a:t>
            </a:r>
            <a:b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67E6D1-FC0E-6D72-9186-E042B4D6B45C}"/>
              </a:ext>
            </a:extLst>
          </p:cNvPr>
          <p:cNvSpPr txBox="1"/>
          <p:nvPr/>
        </p:nvSpPr>
        <p:spPr>
          <a:xfrm>
            <a:off x="3748573" y="1436417"/>
            <a:ext cx="4989461" cy="495841"/>
          </a:xfrm>
          <a:prstGeom prst="rect">
            <a:avLst/>
          </a:prstGeom>
          <a:noFill/>
          <a:ln>
            <a:solidFill>
              <a:srgbClr val="002388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Анализ расходов клиента, формирование бюджета, составление персонализированных советов на основе предпочтений клиента  </a:t>
            </a:r>
            <a:b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6CB5A8C-F331-A098-B107-E06BD721C374}"/>
              </a:ext>
            </a:extLst>
          </p:cNvPr>
          <p:cNvSpPr/>
          <p:nvPr/>
        </p:nvSpPr>
        <p:spPr>
          <a:xfrm>
            <a:off x="2250828" y="1597303"/>
            <a:ext cx="808893" cy="246221"/>
          </a:xfrm>
          <a:prstGeom prst="rightArrow">
            <a:avLst/>
          </a:prstGeom>
          <a:solidFill>
            <a:srgbClr val="002388"/>
          </a:solidFill>
          <a:ln>
            <a:solidFill>
              <a:srgbClr val="002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236320B9-6ACB-C717-97DF-1F8BD79D30DB}"/>
              </a:ext>
            </a:extLst>
          </p:cNvPr>
          <p:cNvSpPr/>
          <p:nvPr/>
        </p:nvSpPr>
        <p:spPr>
          <a:xfrm>
            <a:off x="2234995" y="776242"/>
            <a:ext cx="808893" cy="246221"/>
          </a:xfrm>
          <a:prstGeom prst="rightArrow">
            <a:avLst/>
          </a:prstGeom>
          <a:solidFill>
            <a:srgbClr val="002388"/>
          </a:solidFill>
          <a:ln>
            <a:solidFill>
              <a:srgbClr val="002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5947665-E885-4257-7187-D76E38856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63"/>
          <a:stretch/>
        </p:blipFill>
        <p:spPr>
          <a:xfrm>
            <a:off x="3132705" y="2179067"/>
            <a:ext cx="615868" cy="61624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683082D-0525-56B1-A7F8-DE822766C0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0" r="8489"/>
          <a:stretch/>
        </p:blipFill>
        <p:spPr>
          <a:xfrm>
            <a:off x="3059721" y="1396066"/>
            <a:ext cx="615868" cy="6331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CA95C9E-51A1-B037-82AD-00FBBA24D3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77"/>
          <a:stretch/>
        </p:blipFill>
        <p:spPr>
          <a:xfrm>
            <a:off x="3070469" y="581738"/>
            <a:ext cx="615868" cy="61820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A4958F3-D5FE-4BB9-613A-135F3687D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155" y="3053455"/>
            <a:ext cx="615868" cy="5423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DE1DD10-C3AB-A3DE-6218-5ABD934DE6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19"/>
          <a:stretch/>
        </p:blipFill>
        <p:spPr>
          <a:xfrm>
            <a:off x="3088138" y="3871131"/>
            <a:ext cx="587451" cy="542385"/>
          </a:xfrm>
          <a:prstGeom prst="rect">
            <a:avLst/>
          </a:prstGeom>
        </p:spPr>
      </p:pic>
      <p:sp>
        <p:nvSpPr>
          <p:cNvPr id="6" name="Google Shape;136;p27">
            <a:extLst>
              <a:ext uri="{FF2B5EF4-FFF2-40B4-BE49-F238E27FC236}">
                <a16:creationId xmlns:a16="http://schemas.microsoft.com/office/drawing/2014/main" id="{E790A2E1-E8FC-DA14-FBE2-7B272D47E2A2}"/>
              </a:ext>
            </a:extLst>
          </p:cNvPr>
          <p:cNvSpPr/>
          <p:nvPr/>
        </p:nvSpPr>
        <p:spPr>
          <a:xfrm>
            <a:off x="7866245" y="4469"/>
            <a:ext cx="1353065" cy="258833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Team 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7155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8E44E283-C09F-B64B-A742-2C3E3104E97D}"/>
              </a:ext>
            </a:extLst>
          </p:cNvPr>
          <p:cNvSpPr txBox="1">
            <a:spLocks/>
          </p:cNvSpPr>
          <p:nvPr/>
        </p:nvSpPr>
        <p:spPr>
          <a:xfrm>
            <a:off x="252639" y="2036689"/>
            <a:ext cx="9360334" cy="3541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defTabSz="695729">
              <a:lnSpc>
                <a:spcPts val="1751"/>
              </a:lnSpc>
              <a:spcBef>
                <a:spcPts val="1106"/>
              </a:spcBef>
            </a:pPr>
            <a:endParaRPr lang="ru-RU" sz="1106" dirty="0">
              <a:solidFill>
                <a:srgbClr val="28282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1D2A87BC-3790-214C-98A8-5A69C0E613F9}"/>
              </a:ext>
            </a:extLst>
          </p:cNvPr>
          <p:cNvSpPr txBox="1">
            <a:spLocks/>
          </p:cNvSpPr>
          <p:nvPr/>
        </p:nvSpPr>
        <p:spPr>
          <a:xfrm>
            <a:off x="725885" y="269392"/>
            <a:ext cx="6180651" cy="3673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indent="5274" defTabSz="189641">
              <a:lnSpc>
                <a:spcPts val="2858"/>
              </a:lnSpc>
              <a:spcBef>
                <a:spcPts val="1106"/>
              </a:spcBef>
            </a:pPr>
            <a:r>
              <a:rPr lang="ru-RU" sz="2489" b="1" dirty="0">
                <a:solidFill>
                  <a:srgbClr val="0023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0404852-5D01-4544-9005-C3D8C6E69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 fontScale="25000" lnSpcReduction="20000"/>
          </a:bodyPr>
          <a:lstStyle/>
          <a:p>
            <a:pPr defTabSz="207407" hangingPunct="0"/>
            <a:fld id="{86CB4B4D-7CA3-9044-876B-883B54F8677D}" type="slidenum">
              <a:rPr lang="ru-RU" kern="0">
                <a:solidFill>
                  <a:srgbClr val="000000"/>
                </a:solidFill>
                <a:latin typeface="Tinkoff Sans"/>
                <a:sym typeface="Tinkoff Sans"/>
              </a:rPr>
              <a:pPr defTabSz="207407" hangingPunct="0"/>
              <a:t>7</a:t>
            </a:fld>
            <a:endParaRPr lang="ru-RU" kern="0" dirty="0">
              <a:solidFill>
                <a:srgbClr val="000000"/>
              </a:solidFill>
              <a:latin typeface="Tinkoff Sans"/>
              <a:sym typeface="Tinkoff San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3B3F75-BB92-4FFB-9DDF-98C7B3779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045" y="413549"/>
            <a:ext cx="1257839" cy="450724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A6E8F92-D256-4BA2-9307-A158E830115E}"/>
              </a:ext>
            </a:extLst>
          </p:cNvPr>
          <p:cNvSpPr/>
          <p:nvPr/>
        </p:nvSpPr>
        <p:spPr>
          <a:xfrm>
            <a:off x="5813506" y="1770151"/>
            <a:ext cx="3131903" cy="28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07407">
              <a:lnSpc>
                <a:spcPts val="1567"/>
              </a:lnSpc>
            </a:pPr>
            <a:r>
              <a:rPr lang="ru-RU" sz="1014" dirty="0">
                <a:latin typeface="Calibri" panose="020F0502020204030204"/>
                <a:sym typeface="Tinkoff Sans"/>
              </a:rPr>
              <a:t> 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62AD338-AF95-4AAE-AFB6-926CB2829DB1}"/>
              </a:ext>
            </a:extLst>
          </p:cNvPr>
          <p:cNvSpPr/>
          <p:nvPr/>
        </p:nvSpPr>
        <p:spPr>
          <a:xfrm>
            <a:off x="5813506" y="3764537"/>
            <a:ext cx="3077856" cy="280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07407">
              <a:lnSpc>
                <a:spcPts val="1567"/>
              </a:lnSpc>
            </a:pPr>
            <a:r>
              <a:rPr lang="ru-RU" sz="1014" dirty="0">
                <a:latin typeface="Calibri" panose="020F0502020204030204"/>
                <a:ea typeface="Segoe UI Emoji" panose="020B0502040204020203" pitchFamily="34" charset="0"/>
                <a:sym typeface="Tinkoff San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854634-7446-49D7-8FFA-DF20993DAA07}"/>
              </a:ext>
            </a:extLst>
          </p:cNvPr>
          <p:cNvSpPr txBox="1"/>
          <p:nvPr/>
        </p:nvSpPr>
        <p:spPr>
          <a:xfrm>
            <a:off x="789017" y="960406"/>
            <a:ext cx="4041138" cy="620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07407" hangingPunct="0">
              <a:lnSpc>
                <a:spcPts val="1905"/>
              </a:lnSpc>
            </a:pPr>
            <a:endParaRPr lang="ru-RU" sz="1475" b="1" dirty="0">
              <a:solidFill>
                <a:srgbClr val="282828"/>
              </a:solidFill>
              <a:latin typeface="Calibri" panose="020F0502020204030204"/>
              <a:cs typeface="Arial" panose="020B0604020202020204" pitchFamily="34" charset="0"/>
              <a:sym typeface="Tinkoff San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56EE94-6E2C-4954-8368-A81A8505B7A5}"/>
              </a:ext>
            </a:extLst>
          </p:cNvPr>
          <p:cNvSpPr txBox="1"/>
          <p:nvPr/>
        </p:nvSpPr>
        <p:spPr>
          <a:xfrm>
            <a:off x="507591" y="724810"/>
            <a:ext cx="4623833" cy="620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07407" hangingPunct="0">
              <a:spcBef>
                <a:spcPts val="277"/>
              </a:spcBef>
              <a:spcAft>
                <a:spcPts val="277"/>
              </a:spcAft>
            </a:pPr>
            <a:endParaRPr lang="ru-RU" sz="1291" dirty="0">
              <a:solidFill>
                <a:srgbClr val="282828"/>
              </a:solidFill>
              <a:latin typeface="Calibri" panose="020F0502020204030204"/>
              <a:cs typeface="Arial" panose="020B0604020202020204" pitchFamily="34" charset="0"/>
              <a:sym typeface="Tinkoff Sans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38E2368-B2D9-45AC-8880-316CC04A0DBD}"/>
              </a:ext>
            </a:extLst>
          </p:cNvPr>
          <p:cNvSpPr/>
          <p:nvPr/>
        </p:nvSpPr>
        <p:spPr>
          <a:xfrm>
            <a:off x="252639" y="833474"/>
            <a:ext cx="4785028" cy="488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07407">
              <a:lnSpc>
                <a:spcPts val="1567"/>
              </a:lnSpc>
            </a:pPr>
            <a:r>
              <a:rPr lang="ru-RU" sz="1106" b="1" dirty="0">
                <a:latin typeface="Calibri" panose="020F0502020204030204"/>
                <a:ea typeface="Segoe UI Emoji" panose="020B0502040204020203" pitchFamily="34" charset="0"/>
                <a:sym typeface="Tinkoff Sans"/>
              </a:rPr>
              <a:t>Опрос</a:t>
            </a:r>
            <a:r>
              <a:rPr lang="ru-RU" sz="1106" dirty="0">
                <a:latin typeface="Calibri" panose="020F0502020204030204"/>
                <a:ea typeface="Segoe UI Emoji" panose="020B0502040204020203" pitchFamily="34" charset="0"/>
                <a:sym typeface="Tinkoff Sans"/>
              </a:rPr>
              <a:t> проводился самостоятельно. Выборка</a:t>
            </a:r>
            <a:r>
              <a:rPr lang="en-US" sz="1106" dirty="0">
                <a:latin typeface="Calibri" panose="020F0502020204030204"/>
                <a:ea typeface="Segoe UI Emoji" panose="020B0502040204020203" pitchFamily="34" charset="0"/>
                <a:sym typeface="Tinkoff Sans"/>
              </a:rPr>
              <a:t> – </a:t>
            </a:r>
            <a:r>
              <a:rPr lang="ru-RU" sz="1106" dirty="0">
                <a:latin typeface="Calibri" panose="020F0502020204030204"/>
                <a:ea typeface="Segoe UI Emoji" panose="020B0502040204020203" pitchFamily="34" charset="0"/>
                <a:sym typeface="Tinkoff Sans"/>
              </a:rPr>
              <a:t>32 человека в возрасте от 22 до 25 лет. Из них 13 человек мужчины, остальные женщины.  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A17FC48C-8875-4F3C-85B1-9DD8CF48256B}"/>
              </a:ext>
            </a:extLst>
          </p:cNvPr>
          <p:cNvSpPr/>
          <p:nvPr/>
        </p:nvSpPr>
        <p:spPr>
          <a:xfrm>
            <a:off x="5892838" y="815070"/>
            <a:ext cx="3055337" cy="281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07407">
              <a:lnSpc>
                <a:spcPts val="1567"/>
              </a:lnSpc>
            </a:pPr>
            <a:r>
              <a:rPr lang="ru-RU" sz="1050" dirty="0">
                <a:latin typeface="Calibri" panose="020F0502020204030204"/>
                <a:ea typeface="Segoe UI Emoji" panose="020B0502040204020203" pitchFamily="34" charset="0"/>
                <a:sym typeface="Tinkoff Sans"/>
              </a:rPr>
              <a:t>.</a:t>
            </a:r>
          </a:p>
        </p:txBody>
      </p:sp>
      <p:sp>
        <p:nvSpPr>
          <p:cNvPr id="32" name="Google Shape;133;p27">
            <a:extLst>
              <a:ext uri="{FF2B5EF4-FFF2-40B4-BE49-F238E27FC236}">
                <a16:creationId xmlns:a16="http://schemas.microsoft.com/office/drawing/2014/main" id="{E82B1AA5-CB21-4A4C-BD05-E9E223E47658}"/>
              </a:ext>
            </a:extLst>
          </p:cNvPr>
          <p:cNvSpPr/>
          <p:nvPr/>
        </p:nvSpPr>
        <p:spPr>
          <a:xfrm>
            <a:off x="0" y="-19895"/>
            <a:ext cx="1265200" cy="27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00" b="1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sym typeface="Arial"/>
              </a:rPr>
              <a:t>Executive summary</a:t>
            </a:r>
            <a:endParaRPr sz="100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33" name="Google Shape;134;p27">
            <a:extLst>
              <a:ext uri="{FF2B5EF4-FFF2-40B4-BE49-F238E27FC236}">
                <a16:creationId xmlns:a16="http://schemas.microsoft.com/office/drawing/2014/main" id="{A5470974-62D6-4553-830B-6F4DDE554958}"/>
              </a:ext>
            </a:extLst>
          </p:cNvPr>
          <p:cNvSpPr/>
          <p:nvPr/>
        </p:nvSpPr>
        <p:spPr>
          <a:xfrm>
            <a:off x="1265200" y="-2708"/>
            <a:ext cx="1122087" cy="250985"/>
          </a:xfrm>
          <a:prstGeom prst="rect">
            <a:avLst/>
          </a:prstGeom>
          <a:noFill/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Market Analysis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35" name="Google Shape;137;p27">
            <a:extLst>
              <a:ext uri="{FF2B5EF4-FFF2-40B4-BE49-F238E27FC236}">
                <a16:creationId xmlns:a16="http://schemas.microsoft.com/office/drawing/2014/main" id="{591C97D0-23F9-41CF-B539-7531F3B937FD}"/>
              </a:ext>
            </a:extLst>
          </p:cNvPr>
          <p:cNvSpPr/>
          <p:nvPr/>
        </p:nvSpPr>
        <p:spPr>
          <a:xfrm>
            <a:off x="2387287" y="-1"/>
            <a:ext cx="849369" cy="248277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Initiatives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0" name="Google Shape;135;p27">
            <a:extLst>
              <a:ext uri="{FF2B5EF4-FFF2-40B4-BE49-F238E27FC236}">
                <a16:creationId xmlns:a16="http://schemas.microsoft.com/office/drawing/2014/main" id="{848FEE64-E6C0-4C55-97EB-D687535B43D3}"/>
              </a:ext>
            </a:extLst>
          </p:cNvPr>
          <p:cNvSpPr/>
          <p:nvPr/>
        </p:nvSpPr>
        <p:spPr>
          <a:xfrm>
            <a:off x="3236656" y="-1"/>
            <a:ext cx="877578" cy="248277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 Format 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1" name="Google Shape;135;p27">
            <a:extLst>
              <a:ext uri="{FF2B5EF4-FFF2-40B4-BE49-F238E27FC236}">
                <a16:creationId xmlns:a16="http://schemas.microsoft.com/office/drawing/2014/main" id="{AA775937-C84B-4B3C-BC34-05212180E9FE}"/>
              </a:ext>
            </a:extLst>
          </p:cNvPr>
          <p:cNvSpPr/>
          <p:nvPr/>
        </p:nvSpPr>
        <p:spPr>
          <a:xfrm>
            <a:off x="4097607" y="-13266"/>
            <a:ext cx="1080113" cy="261870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 Features  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2" name="Google Shape;138;p27">
            <a:extLst>
              <a:ext uri="{FF2B5EF4-FFF2-40B4-BE49-F238E27FC236}">
                <a16:creationId xmlns:a16="http://schemas.microsoft.com/office/drawing/2014/main" id="{614905AF-ACEA-4DAE-9F68-9EA11D04CBFA}"/>
              </a:ext>
            </a:extLst>
          </p:cNvPr>
          <p:cNvSpPr/>
          <p:nvPr/>
        </p:nvSpPr>
        <p:spPr>
          <a:xfrm>
            <a:off x="5132229" y="-13266"/>
            <a:ext cx="1440544" cy="261543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Promo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3" name="Google Shape;136;p27">
            <a:extLst>
              <a:ext uri="{FF2B5EF4-FFF2-40B4-BE49-F238E27FC236}">
                <a16:creationId xmlns:a16="http://schemas.microsoft.com/office/drawing/2014/main" id="{61E5691F-7DD9-4E72-ACF1-E09E1BC5CB9B}"/>
              </a:ext>
            </a:extLst>
          </p:cNvPr>
          <p:cNvSpPr/>
          <p:nvPr/>
        </p:nvSpPr>
        <p:spPr>
          <a:xfrm>
            <a:off x="6572773" y="-13266"/>
            <a:ext cx="1440544" cy="272100"/>
          </a:xfrm>
          <a:prstGeom prst="rect">
            <a:avLst/>
          </a:prstGeom>
          <a:solidFill>
            <a:srgbClr val="002388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050" b="1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sym typeface="Arial"/>
              </a:rPr>
              <a:t> </a:t>
            </a:r>
            <a:r>
              <a:rPr lang="en-US" sz="1050" b="1" i="0" u="none" strike="noStrike" cap="none" dirty="0">
                <a:solidFill>
                  <a:schemeClr val="bg1"/>
                </a:solidFill>
                <a:latin typeface="Trebuchet MS" panose="020B0703020202090204" pitchFamily="34" charset="0"/>
                <a:sym typeface="Arial"/>
              </a:rPr>
              <a:t>Application</a:t>
            </a:r>
            <a:endParaRPr sz="1050" b="1" i="0" u="none" strike="noStrike" cap="none" dirty="0">
              <a:solidFill>
                <a:schemeClr val="bg1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5" name="Google Shape;136;p27">
            <a:extLst>
              <a:ext uri="{FF2B5EF4-FFF2-40B4-BE49-F238E27FC236}">
                <a16:creationId xmlns:a16="http://schemas.microsoft.com/office/drawing/2014/main" id="{2ECDD51F-469D-4C33-9A3B-2BCD5D8AE9B0}"/>
              </a:ext>
            </a:extLst>
          </p:cNvPr>
          <p:cNvSpPr/>
          <p:nvPr/>
        </p:nvSpPr>
        <p:spPr>
          <a:xfrm>
            <a:off x="7996363" y="0"/>
            <a:ext cx="1147637" cy="258833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050" b="1" dirty="0">
                <a:solidFill>
                  <a:schemeClr val="tx1"/>
                </a:solidFill>
                <a:latin typeface="Trebuchet MS" panose="020B0703020202090204" pitchFamily="34" charset="0"/>
              </a:rPr>
              <a:t> Team </a:t>
            </a:r>
            <a:endParaRPr sz="1050" b="1" i="0" u="none" strike="noStrike" cap="none" dirty="0">
              <a:solidFill>
                <a:schemeClr val="tx1"/>
              </a:solidFill>
              <a:latin typeface="Trebuchet MS" panose="020B0703020202090204" pitchFamily="34" charset="0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2388CB-3EF9-4FD3-BD9E-BBC588CA9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60" y="1531950"/>
            <a:ext cx="4784153" cy="330048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C3E903E-7970-4734-B0EF-CB464252D8D4}"/>
              </a:ext>
            </a:extLst>
          </p:cNvPr>
          <p:cNvSpPr/>
          <p:nvPr/>
        </p:nvSpPr>
        <p:spPr>
          <a:xfrm>
            <a:off x="5319093" y="802582"/>
            <a:ext cx="2259995" cy="43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860" defTabSz="207407" hangingPunct="0">
              <a:lnSpc>
                <a:spcPts val="2858"/>
              </a:lnSpc>
              <a:spcBef>
                <a:spcPts val="46"/>
              </a:spcBef>
              <a:buClrTx/>
            </a:pPr>
            <a:r>
              <a:rPr lang="ru-RU" sz="1600" dirty="0">
                <a:solidFill>
                  <a:srgbClr val="002388"/>
                </a:solidFill>
                <a:latin typeface="TINKOFFSANS-MEDIUM" panose="02000506050000020004" pitchFamily="2" charset="0"/>
                <a:sym typeface="Tinkoff Sans"/>
              </a:rPr>
              <a:t>Финансовая модель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E80E8F-105B-4C5C-9221-C84E8424C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172" y="1531950"/>
            <a:ext cx="3219427" cy="335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1663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/>
        </p:nvSpPr>
        <p:spPr>
          <a:xfrm>
            <a:off x="3461225" y="2469050"/>
            <a:ext cx="101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0" name="Google Shape;120;p26"/>
          <p:cNvSpPr txBox="1"/>
          <p:nvPr/>
        </p:nvSpPr>
        <p:spPr>
          <a:xfrm>
            <a:off x="70825" y="2784950"/>
            <a:ext cx="3032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Капитан команды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pic>
        <p:nvPicPr>
          <p:cNvPr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75" y="3722050"/>
            <a:ext cx="115825" cy="1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71" y="3969500"/>
            <a:ext cx="115825" cy="11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5" y="1268500"/>
            <a:ext cx="1393450" cy="14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6"/>
          <p:cNvSpPr txBox="1"/>
          <p:nvPr/>
        </p:nvSpPr>
        <p:spPr>
          <a:xfrm>
            <a:off x="-205325" y="3633713"/>
            <a:ext cx="1458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+ 7 (925) 038-90-86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25" name="Google Shape;125;p26"/>
          <p:cNvSpPr txBox="1"/>
          <p:nvPr/>
        </p:nvSpPr>
        <p:spPr>
          <a:xfrm>
            <a:off x="6089425" y="3655125"/>
            <a:ext cx="1173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+ 7 (977) 125-64-85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26" name="Google Shape;126;p26"/>
          <p:cNvSpPr txBox="1"/>
          <p:nvPr/>
        </p:nvSpPr>
        <p:spPr>
          <a:xfrm>
            <a:off x="226400" y="3881175"/>
            <a:ext cx="1393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7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buscheva.poly@gmail.com</a:t>
            </a:r>
            <a:endParaRPr kumimoji="0" sz="700" b="0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27" name="Google Shape;127;p26"/>
          <p:cNvSpPr txBox="1"/>
          <p:nvPr/>
        </p:nvSpPr>
        <p:spPr>
          <a:xfrm>
            <a:off x="70825" y="2889250"/>
            <a:ext cx="303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Полина Бушева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28" name="Google Shape;128;p26"/>
          <p:cNvSpPr txBox="1"/>
          <p:nvPr/>
        </p:nvSpPr>
        <p:spPr>
          <a:xfrm>
            <a:off x="70825" y="3202625"/>
            <a:ext cx="303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НИУ ВШЭ, МИЭФ,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3 курс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29" name="Google Shape;129;p26"/>
          <p:cNvSpPr txBox="1"/>
          <p:nvPr/>
        </p:nvSpPr>
        <p:spPr>
          <a:xfrm>
            <a:off x="2107613" y="3172488"/>
            <a:ext cx="114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НИУ ВШЭ, МИЭФ,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3 курс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pic>
        <p:nvPicPr>
          <p:cNvPr id="130" name="Google Shape;13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4013" y="1279225"/>
            <a:ext cx="1447219" cy="14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/>
        </p:nvSpPr>
        <p:spPr>
          <a:xfrm>
            <a:off x="2121675" y="2795000"/>
            <a:ext cx="710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 Medium"/>
                <a:ea typeface="Palanquin Dark Medium"/>
                <a:cs typeface="Palanquin Dark Medium"/>
                <a:sym typeface="Palanquin Dark Medium"/>
              </a:rPr>
              <a:t>Маркетинг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 Medium"/>
              <a:ea typeface="Palanquin Dark Medium"/>
              <a:cs typeface="Palanquin Dark Medium"/>
              <a:sym typeface="Palanquin Dark Medium"/>
            </a:endParaRPr>
          </a:p>
        </p:txBody>
      </p:sp>
      <p:sp>
        <p:nvSpPr>
          <p:cNvPr id="132" name="Google Shape;132;p26"/>
          <p:cNvSpPr txBox="1"/>
          <p:nvPr/>
        </p:nvSpPr>
        <p:spPr>
          <a:xfrm>
            <a:off x="2107625" y="2889238"/>
            <a:ext cx="1202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Айсел Мирзоева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33" name="Google Shape;133;p26"/>
          <p:cNvSpPr txBox="1"/>
          <p:nvPr/>
        </p:nvSpPr>
        <p:spPr>
          <a:xfrm>
            <a:off x="4047763" y="3155750"/>
            <a:ext cx="114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НИУ ВШЭ, МИЭФ,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3 курс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34" name="Google Shape;134;p26"/>
          <p:cNvSpPr txBox="1"/>
          <p:nvPr/>
        </p:nvSpPr>
        <p:spPr>
          <a:xfrm>
            <a:off x="6005825" y="3149900"/>
            <a:ext cx="114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НИУ ВШЭ, МИЭФ,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3 курс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35" name="Google Shape;135;p26"/>
          <p:cNvSpPr txBox="1"/>
          <p:nvPr/>
        </p:nvSpPr>
        <p:spPr>
          <a:xfrm>
            <a:off x="6024050" y="2885350"/>
            <a:ext cx="101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Виктор Кучев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36" name="Google Shape;136;p26"/>
          <p:cNvSpPr txBox="1"/>
          <p:nvPr/>
        </p:nvSpPr>
        <p:spPr>
          <a:xfrm>
            <a:off x="6049725" y="2808050"/>
            <a:ext cx="589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Финансы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6089413" y="3874488"/>
            <a:ext cx="1016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7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vrcvjj@gmail.com</a:t>
            </a:r>
            <a:endParaRPr kumimoji="0" sz="700" b="0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38" name="Google Shape;138;p26"/>
          <p:cNvSpPr txBox="1"/>
          <p:nvPr/>
        </p:nvSpPr>
        <p:spPr>
          <a:xfrm>
            <a:off x="4039475" y="2889250"/>
            <a:ext cx="1237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Софья Махалова 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4056725" y="2794988"/>
            <a:ext cx="1202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Экономический анализ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7728850" y="2808050"/>
            <a:ext cx="1393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Аналитика / Слайд - мейкинг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7728850" y="2894150"/>
            <a:ext cx="127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Наталья Югансон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7728845" y="3166900"/>
            <a:ext cx="9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НИУ ВШЭ, ФКН,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1 курс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7815700" y="3679288"/>
            <a:ext cx="1100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+ 7 (910) 832-75-99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7780700" y="3874488"/>
            <a:ext cx="1543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7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ugansonnatala86@gmail.com</a:t>
            </a:r>
            <a:endParaRPr kumimoji="0" sz="700" b="0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90948">
            <a:off x="7759150" y="1313025"/>
            <a:ext cx="1332900" cy="13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0565" y="1264025"/>
            <a:ext cx="1356410" cy="14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04540" y="1279225"/>
            <a:ext cx="1385835" cy="14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888" y="3725300"/>
            <a:ext cx="115825" cy="1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200" y="3743463"/>
            <a:ext cx="115825" cy="1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600" y="3769250"/>
            <a:ext cx="115825" cy="1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3350" y="3767638"/>
            <a:ext cx="115825" cy="1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8275" y="3962825"/>
            <a:ext cx="115825" cy="1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00" y="3963075"/>
            <a:ext cx="115825" cy="1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3600" y="3968875"/>
            <a:ext cx="115825" cy="1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3350" y="3968875"/>
            <a:ext cx="115825" cy="1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4263025" y="3881163"/>
            <a:ext cx="1421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7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sofyamakhalovaa@gmail.com</a:t>
            </a:r>
            <a:endParaRPr kumimoji="0" sz="700" b="0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3856050" y="3655113"/>
            <a:ext cx="155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+ 7 (982) 421-18-89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-27400" y="3652013"/>
            <a:ext cx="3379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+  7 (901) 748-82-01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2264950" y="3889375"/>
            <a:ext cx="1237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7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asamirzoeva@gmail.com</a:t>
            </a:r>
            <a:endParaRPr kumimoji="0" sz="700" b="0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70825" y="4714875"/>
            <a:ext cx="3745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nquin Dark"/>
                <a:ea typeface="Palanquin Dark"/>
                <a:cs typeface="Palanquin Dark"/>
                <a:sym typeface="Palanquin Dark"/>
              </a:rPr>
              <a:t>Источники команды: Анализ команды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46" name="Google Shape;133;p27">
            <a:extLst>
              <a:ext uri="{FF2B5EF4-FFF2-40B4-BE49-F238E27FC236}">
                <a16:creationId xmlns:a16="http://schemas.microsoft.com/office/drawing/2014/main" id="{81C9C0C9-5481-4824-8813-403FBB39388A}"/>
              </a:ext>
            </a:extLst>
          </p:cNvPr>
          <p:cNvSpPr/>
          <p:nvPr/>
        </p:nvSpPr>
        <p:spPr>
          <a:xfrm>
            <a:off x="0" y="-8792"/>
            <a:ext cx="1326746" cy="27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Executive summary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47" name="Google Shape;134;p27">
            <a:extLst>
              <a:ext uri="{FF2B5EF4-FFF2-40B4-BE49-F238E27FC236}">
                <a16:creationId xmlns:a16="http://schemas.microsoft.com/office/drawing/2014/main" id="{545725B3-4378-4F72-B181-A2344B441F85}"/>
              </a:ext>
            </a:extLst>
          </p:cNvPr>
          <p:cNvSpPr/>
          <p:nvPr/>
        </p:nvSpPr>
        <p:spPr>
          <a:xfrm>
            <a:off x="1326746" y="8394"/>
            <a:ext cx="1249400" cy="250985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Market Analysis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48" name="Google Shape;135;p27">
            <a:extLst>
              <a:ext uri="{FF2B5EF4-FFF2-40B4-BE49-F238E27FC236}">
                <a16:creationId xmlns:a16="http://schemas.microsoft.com/office/drawing/2014/main" id="{6C52C0F3-9FCF-4947-BA47-A069C294D74D}"/>
              </a:ext>
            </a:extLst>
          </p:cNvPr>
          <p:cNvSpPr/>
          <p:nvPr/>
        </p:nvSpPr>
        <p:spPr>
          <a:xfrm>
            <a:off x="2591479" y="-4562"/>
            <a:ext cx="1277609" cy="248277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 Format 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49" name="Google Shape;135;p27">
            <a:extLst>
              <a:ext uri="{FF2B5EF4-FFF2-40B4-BE49-F238E27FC236}">
                <a16:creationId xmlns:a16="http://schemas.microsoft.com/office/drawing/2014/main" id="{747A91DE-D22F-48FE-9BD2-FA7912BB0EBD}"/>
              </a:ext>
            </a:extLst>
          </p:cNvPr>
          <p:cNvSpPr/>
          <p:nvPr/>
        </p:nvSpPr>
        <p:spPr>
          <a:xfrm>
            <a:off x="3686337" y="-11359"/>
            <a:ext cx="1277610" cy="261870"/>
          </a:xfrm>
          <a:prstGeom prst="rect">
            <a:avLst/>
          </a:prstGeom>
          <a:noFill/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 </a:t>
            </a: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Features  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50" name="Google Shape;138;p27">
            <a:extLst>
              <a:ext uri="{FF2B5EF4-FFF2-40B4-BE49-F238E27FC236}">
                <a16:creationId xmlns:a16="http://schemas.microsoft.com/office/drawing/2014/main" id="{2545709A-846B-4E0A-8B7A-82A6F6EB121A}"/>
              </a:ext>
            </a:extLst>
          </p:cNvPr>
          <p:cNvSpPr/>
          <p:nvPr/>
        </p:nvSpPr>
        <p:spPr>
          <a:xfrm>
            <a:off x="5068220" y="-2164"/>
            <a:ext cx="1598893" cy="261543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Promo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51" name="Google Shape;136;p27">
            <a:extLst>
              <a:ext uri="{FF2B5EF4-FFF2-40B4-BE49-F238E27FC236}">
                <a16:creationId xmlns:a16="http://schemas.microsoft.com/office/drawing/2014/main" id="{FFF18930-657A-457A-BC07-53EF788F7EB5}"/>
              </a:ext>
            </a:extLst>
          </p:cNvPr>
          <p:cNvSpPr/>
          <p:nvPr/>
        </p:nvSpPr>
        <p:spPr>
          <a:xfrm>
            <a:off x="6475970" y="-2164"/>
            <a:ext cx="1598893" cy="272100"/>
          </a:xfrm>
          <a:prstGeom prst="rect">
            <a:avLst/>
          </a:prstGeom>
          <a:solidFill>
            <a:schemeClr val="bg1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ru-RU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</a:t>
            </a:r>
            <a:r>
              <a:rPr lang="en-GB" sz="1050" b="1" dirty="0">
                <a:latin typeface="Trebuchet MS" panose="020B0703020202090204" pitchFamily="34" charset="0"/>
              </a:rPr>
              <a:t>Application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52" name="Google Shape;136;p27">
            <a:extLst>
              <a:ext uri="{FF2B5EF4-FFF2-40B4-BE49-F238E27FC236}">
                <a16:creationId xmlns:a16="http://schemas.microsoft.com/office/drawing/2014/main" id="{AEE9173A-A159-4DBD-A9B1-3D62C4DA565F}"/>
              </a:ext>
            </a:extLst>
          </p:cNvPr>
          <p:cNvSpPr/>
          <p:nvPr/>
        </p:nvSpPr>
        <p:spPr>
          <a:xfrm>
            <a:off x="7866245" y="8394"/>
            <a:ext cx="1256105" cy="254908"/>
          </a:xfrm>
          <a:prstGeom prst="rect">
            <a:avLst/>
          </a:prstGeom>
          <a:solidFill>
            <a:srgbClr val="002388"/>
          </a:solidFill>
          <a:ln>
            <a:solidFill>
              <a:srgbClr val="DCF1FE"/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</a:t>
            </a: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Team 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sp>
        <p:nvSpPr>
          <p:cNvPr id="54" name="Текст 17">
            <a:extLst>
              <a:ext uri="{FF2B5EF4-FFF2-40B4-BE49-F238E27FC236}">
                <a16:creationId xmlns:a16="http://schemas.microsoft.com/office/drawing/2014/main" id="{1937B09D-510B-4C2E-91BB-926E83025761}"/>
              </a:ext>
            </a:extLst>
          </p:cNvPr>
          <p:cNvSpPr txBox="1">
            <a:spLocks/>
          </p:cNvSpPr>
          <p:nvPr/>
        </p:nvSpPr>
        <p:spPr>
          <a:xfrm>
            <a:off x="682586" y="422852"/>
            <a:ext cx="6180651" cy="3673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indent="5274" defTabSz="189641">
              <a:lnSpc>
                <a:spcPts val="2858"/>
              </a:lnSpc>
              <a:spcBef>
                <a:spcPts val="1106"/>
              </a:spcBef>
            </a:pPr>
            <a:r>
              <a:rPr lang="ru-RU" sz="2489" b="1" dirty="0">
                <a:solidFill>
                  <a:srgbClr val="0023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Участники команды </a:t>
            </a:r>
            <a:r>
              <a:rPr lang="en-US" sz="2489" b="1" dirty="0">
                <a:solidFill>
                  <a:srgbClr val="0023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“Steve Jobs”</a:t>
            </a:r>
            <a:endParaRPr lang="ru-RU" sz="2489" b="1" dirty="0">
              <a:solidFill>
                <a:srgbClr val="0023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Тема Office">
  <a:themeElements>
    <a:clrScheme name="Тинькофф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FFFFFF"/>
      </a:hlink>
      <a:folHlink>
        <a:srgbClr val="FFFFFF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1140</Words>
  <Application>Microsoft Office PowerPoint</Application>
  <PresentationFormat>Экран (16:9)</PresentationFormat>
  <Paragraphs>239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22" baseType="lpstr">
      <vt:lpstr>Trebuchet MS</vt:lpstr>
      <vt:lpstr>Times New Roman</vt:lpstr>
      <vt:lpstr>Wingdings</vt:lpstr>
      <vt:lpstr>Palanquin Dark Medium</vt:lpstr>
      <vt:lpstr>Quattrocento Sans</vt:lpstr>
      <vt:lpstr>TINKOFFSANS-MEDIUM</vt:lpstr>
      <vt:lpstr>Arial</vt:lpstr>
      <vt:lpstr>Calibri</vt:lpstr>
      <vt:lpstr>Segoe UI Emoji</vt:lpstr>
      <vt:lpstr>Tinkoff Sans</vt:lpstr>
      <vt:lpstr>Palanquin Dark</vt:lpstr>
      <vt:lpstr>Simple Light</vt:lpstr>
      <vt:lpstr>Simple Light</vt:lpstr>
      <vt:lpstr>1_Тема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Polina Busheva</dc:creator>
  <cp:lastModifiedBy>Polina Busheva</cp:lastModifiedBy>
  <cp:revision>15</cp:revision>
  <dcterms:modified xsi:type="dcterms:W3CDTF">2023-04-10T02:44:26Z</dcterms:modified>
</cp:coreProperties>
</file>